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380" r:id="rId4"/>
    <p:sldId id="300" r:id="rId5"/>
    <p:sldId id="260" r:id="rId6"/>
    <p:sldId id="306" r:id="rId7"/>
    <p:sldId id="307" r:id="rId8"/>
    <p:sldId id="308" r:id="rId9"/>
    <p:sldId id="309" r:id="rId10"/>
    <p:sldId id="310" r:id="rId11"/>
    <p:sldId id="311" r:id="rId12"/>
    <p:sldId id="344" r:id="rId13"/>
    <p:sldId id="312" r:id="rId14"/>
    <p:sldId id="318" r:id="rId15"/>
    <p:sldId id="317" r:id="rId16"/>
    <p:sldId id="313" r:id="rId17"/>
    <p:sldId id="314" r:id="rId18"/>
    <p:sldId id="315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8" r:id="rId32"/>
    <p:sldId id="342" r:id="rId33"/>
    <p:sldId id="340" r:id="rId34"/>
    <p:sldId id="343" r:id="rId35"/>
    <p:sldId id="381" r:id="rId36"/>
    <p:sldId id="345" r:id="rId37"/>
  </p:sldIdLst>
  <p:sldSz cx="12192000" cy="6858000"/>
  <p:notesSz cx="6858000" cy="9144000"/>
  <p:custDataLst>
    <p:tags r:id="rId3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15B0341-618C-422B-B2E3-CA8BD4F42778}">
          <p14:sldIdLst>
            <p14:sldId id="380"/>
          </p14:sldIdLst>
        </p14:section>
        <p14:section name="Section sans titre" id="{1F41C6DE-4704-4B00-8F04-E9C6A8AF939A}">
          <p14:sldIdLst>
            <p14:sldId id="300"/>
            <p14:sldId id="260"/>
            <p14:sldId id="306"/>
            <p14:sldId id="307"/>
            <p14:sldId id="308"/>
            <p14:sldId id="309"/>
            <p14:sldId id="310"/>
            <p14:sldId id="311"/>
            <p14:sldId id="344"/>
            <p14:sldId id="312"/>
            <p14:sldId id="318"/>
            <p14:sldId id="317"/>
            <p14:sldId id="313"/>
            <p14:sldId id="314"/>
            <p14:sldId id="315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8"/>
            <p14:sldId id="342"/>
            <p14:sldId id="340"/>
            <p14:sldId id="343"/>
            <p14:sldId id="381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5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6DC79-1671-463F-86BB-91DCA2D5F026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CBE1-F955-4212-9610-84367F3FBD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95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C7E30-7332-41D1-8036-09131CB05472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655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C74B1-3360-428B-AD6A-DFC91F90B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A2F7D6-7A2A-4DD5-9468-F14BE7C8B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66A5A9-F470-4015-9716-FBDCC3BE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429B2A-A707-4273-ACCA-539EFB17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C33095-43D2-4788-8049-7AC29331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14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59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42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37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73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039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094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567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675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19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C74B1-3360-428B-AD6A-DFC91F90B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A2F7D6-7A2A-4DD5-9468-F14BE7C8B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66A5A9-F470-4015-9716-FBDCC3BE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429B2A-A707-4273-ACCA-539EFB17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C33095-43D2-4788-8049-7AC29331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125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94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960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27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09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1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817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293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47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259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1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717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019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973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557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63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37537-E942-47C3-8E77-06530646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60AB30-D20F-4127-9FFB-2696FE1EE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A2D529-A836-432E-BDD1-B2D5BADE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819374-203D-4578-988C-038C81D4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2A3FB3-A496-4920-B7BC-45A3AC58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372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443C0-0D10-4C7F-B50F-377E95AF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537CD-7530-456C-A857-299752D10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E84049-DCF6-488B-8248-F43010395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07CBD3-74A3-4DD3-B226-E698878E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024BFA-1A4F-4BC1-A6F8-52ABC1E8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94D5FC-FDF7-4233-A6AE-8A8B9874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079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BB566-7350-43C7-A00B-7934E8F2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8178E8-3794-48B9-B060-56FBFC519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971461-8E92-4817-B443-E48614A57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BA7538-E3B5-40F6-A96F-A9E72AC11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C24FE2-AE21-46DF-93C5-946AD4663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250B50-2FDA-45DC-A6A8-9DE86545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0CD4153-223E-4160-9E9E-AB54F2DA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6CD224-DF07-4351-A0D3-5CB8D2F7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810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5C3D7-0E82-409B-A8DF-C8E22F38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70F833-2903-4AC5-B3E9-E0830E30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95BFE9-205C-42A5-97D1-1FA6AB0B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B6848B-5AFA-4309-852C-C0DC2A6A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238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8A60DA-4F13-4D32-8B5E-452D66E9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657845-ABC0-483A-8B0D-245F3306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C72C29-C6E7-4B57-8DA7-CB68E2AD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896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E2AF0-A573-45EC-BD26-72E9340A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176C0A-A522-4A67-9716-7E098ACCC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3EAE41-5BD4-4353-A39D-1608368D4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AC16F1-EB95-4A54-A2F1-7FDC96D6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3B37DE-8C43-4101-9DBA-23E82AA9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1B4CA1-E2E3-4839-81BA-EFB3D11F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95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398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88314-40FD-46FD-94CE-51042278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78C976E-4ECA-4BDF-BAB8-E17A83F40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CD0ED2-B46D-4784-B6D8-5D384CF43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5E2E41-718D-4881-B37A-B4E9F95B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02E58E-541E-4DDF-B63B-8BB42A2D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2CA614-F13E-450C-8A99-E259B0FB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239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D15B1-CA7A-44A9-B282-2E56EB56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C5093E-F6F8-4D84-8F61-F742DF5AA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515CA-F377-4BFA-8316-EE0EA1BE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B2D07F-FFBD-49F8-B339-769F81AC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56BEFC-6808-46A9-9E0A-A280CF81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22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751BBE-8C8A-48C8-8CB1-6871BCFFF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B8E3AE-DC11-4611-920D-AD35D6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B837C1-4F8B-4CB5-8D14-A19486F8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F5FE1A-AE88-412C-AC2F-416BBE97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C95D0F-84C8-40BE-AD69-F582F538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288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C6A08-3AC0-4E16-95C3-E2466E54A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774A13-E930-4598-96D6-89B284B1B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0D6CBF-D48C-4FF1-B873-0A071D42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B21-5EF2-4029-96BB-C5CA0D73F6FD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3271C7-FD29-44FF-A92D-7A6ED224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C70C85-091E-4ABF-97D2-98C80B4B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3C72-02CB-48E3-AD75-95422B4EF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671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00E1E0-35F2-4312-A13B-B8A9F0A9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B5FFFB-4191-4309-AB70-F772B0002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A6784-5DB9-4669-99BD-0F4FC0DF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B21-5EF2-4029-96BB-C5CA0D73F6FD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92744-2F4E-425E-B0E4-B08EF178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635B9-2795-4823-8B49-91F81381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3C72-02CB-48E3-AD75-95422B4EF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588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B3042-D41D-4636-A601-4524B2CBC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8B9B4F-2FE0-4F31-AE8A-CA1B9D273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F63A7F-446A-467A-99BE-7E69D491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B21-5EF2-4029-96BB-C5CA0D73F6FD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D18186-7494-44D8-8F48-23CE1C04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B7B44B-5D0B-48BB-A305-82889EED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3C72-02CB-48E3-AD75-95422B4EF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459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4248-F846-4755-80A6-6BC30679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DE73B-AE3B-45DF-8648-7BE17B145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215111-ADC3-4B98-9719-451E3A846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C13E1B-AF63-4E91-8864-52EFA77B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B21-5EF2-4029-96BB-C5CA0D73F6FD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F28AD5-C170-49B3-875E-20D17079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CC2108-C9B2-441F-8B90-E759BDAD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3C72-02CB-48E3-AD75-95422B4EF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187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ED058-1D01-4E67-94B4-CEE34C6D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AD9B39-2926-49CF-9710-5C9983CC5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EC3A41-8F08-4265-935A-046472609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3A0579-BAC3-473A-B9D9-070276686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E79270-DC55-4CFA-A9B6-018A2B319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241A54-3AE9-4C7E-BDF3-7B7C5C52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B21-5EF2-4029-96BB-C5CA0D73F6FD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709707-D9F7-450C-BBF3-478B4D7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F7EDF0-56AC-4050-9CA7-66D06A2E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3C72-02CB-48E3-AD75-95422B4EF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900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029EE3-2BF5-4E4F-8085-2EDDCC34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8F558C-6729-4C51-844F-9BF632D8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B21-5EF2-4029-96BB-C5CA0D73F6FD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96D1F4-10FA-4503-ACE8-A617E0EB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62F834-B04A-44E8-8464-B8E123B0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3C72-02CB-48E3-AD75-95422B4EF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851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B2311A-2864-4539-8E6E-D5C35E54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B21-5EF2-4029-96BB-C5CA0D73F6FD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18F8B0-5145-493C-A10D-DE645318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1EF52F-4DEF-4500-9163-2B48AEC2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3C72-02CB-48E3-AD75-95422B4EF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43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3687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298F9-54F3-421F-9971-021BEF9C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ABB09-6E12-4108-B4AA-532020F1A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82BC74-93B2-4131-A60C-01EFB69A4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A913EF-A232-4D5C-8D3A-896A78760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B21-5EF2-4029-96BB-C5CA0D73F6FD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E3BF34-AF07-4671-84AF-ADF71A37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7AA927-B03B-4767-99B4-01E5FA37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3C72-02CB-48E3-AD75-95422B4EF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785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20021-9F94-4DAB-A36A-DE363EED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0C7641-63EB-4209-B0A6-C8F9F0334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3261AE-1105-4336-BB45-30061707D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02980D-F7B1-4ECB-8A10-1C516278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B21-5EF2-4029-96BB-C5CA0D73F6FD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840B68-A996-4AE7-8FF6-EBAA0495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E04EBF-4880-48E0-9806-815EA819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3C72-02CB-48E3-AD75-95422B4EF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392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62F48-9828-4DCE-953A-72AACA24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F5DFC1-3428-4AF6-B7CA-138DA5E3E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655518-562D-463C-8674-FF381614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B21-5EF2-4029-96BB-C5CA0D73F6FD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7DAAED-784B-4A10-9954-DB4A0EC1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554179-B40C-4E7D-A472-2B8B27B4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3C72-02CB-48E3-AD75-95422B4EF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161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0E8A0A-2DAF-4684-977F-46805FEFF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2ABCCF-724F-401F-A78A-A812DDFC3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9F6901-3E98-4294-AC78-27D95A2B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B21-5EF2-4029-96BB-C5CA0D73F6FD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D35ADE-054F-4297-8098-56BD103C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5088EF-2931-48D8-BF38-B86F56A6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3C72-02CB-48E3-AD75-95422B4EF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569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657600"/>
            <a:ext cx="9448800" cy="6096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en-US" altLang="fr-FR" noProof="0"/>
              <a:t>Click to edit Master subtitle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EF301B-D261-485F-BA2C-DCD572D7E647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88392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27B63-71CB-4DF5-B588-0890C526B0F9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8814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247F7-F9EB-4491-9BEB-7FFFAE4E5EE6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272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4318000" cy="46783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0800" y="1447800"/>
            <a:ext cx="4318000" cy="46783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2C5C9-D519-42F0-886F-0A984C5B9C9C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32672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B8D9C-9FA5-4795-B23A-8CB01404C609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746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6BCB8-898B-4BFA-84BE-43E96624708A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2241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282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B05E3-D44C-4E83-9B4B-A446EC155FDB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6104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ADAE-F4AB-4BB2-B0CF-7B5A5341652C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09420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BCB0A-C668-4342-A232-DB8FE5494E7B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1253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0EC35-B9D8-4E46-92F6-08D8AD4779F0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35560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1"/>
            <a:ext cx="2743200" cy="61261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026400" cy="61261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DC764-5D0F-40DB-BE5B-D85924D486C1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31522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668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8839200" cy="22621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3862389"/>
            <a:ext cx="8839200" cy="22637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9006050-5436-4027-8890-DB862335AD34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0204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58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80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3F8DC-66A8-4F22-AFA0-B9D1F19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4106A-2A4F-4BBC-B451-F000085E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08625-52E5-4CBA-AE74-DC06D55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F2F9F-D235-4CA1-BF29-9CFCF6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7769-3660-41D7-B5D5-6F0D5FD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75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FBB727-41AD-4B88-903C-31819244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0C190A-F90C-4F7E-83D7-4C74DCD4E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7582AF-D68A-4712-8F17-1C21DDD52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08A9-9895-447A-BCE1-D23236DB7F74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E77165-FA11-422A-9414-B3CE0A390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70CFCD-41B4-42EA-9251-DEC6190FD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7276-FCAC-4337-8A73-A901AB7F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34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0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  <p:sldLayoutId id="2147483707" r:id="rId12"/>
    <p:sldLayoutId id="2147483706" r:id="rId13"/>
    <p:sldLayoutId id="2147483705" r:id="rId14"/>
    <p:sldLayoutId id="2147483704" r:id="rId15"/>
    <p:sldLayoutId id="2147483703" r:id="rId16"/>
    <p:sldLayoutId id="2147483702" r:id="rId17"/>
    <p:sldLayoutId id="2147483701" r:id="rId18"/>
    <p:sldLayoutId id="2147483700" r:id="rId19"/>
    <p:sldLayoutId id="2147483699" r:id="rId20"/>
    <p:sldLayoutId id="2147483698" r:id="rId21"/>
    <p:sldLayoutId id="2147483697" r:id="rId22"/>
    <p:sldLayoutId id="2147483696" r:id="rId23"/>
    <p:sldLayoutId id="2147483695" r:id="rId24"/>
    <p:sldLayoutId id="2147483694" r:id="rId25"/>
    <p:sldLayoutId id="2147483693" r:id="rId26"/>
    <p:sldLayoutId id="2147483692" r:id="rId27"/>
    <p:sldLayoutId id="2147483691" r:id="rId28"/>
    <p:sldLayoutId id="2147483690" r:id="rId29"/>
    <p:sldLayoutId id="2147483689" r:id="rId30"/>
    <p:sldLayoutId id="2147483688" r:id="rId31"/>
    <p:sldLayoutId id="2147483687" r:id="rId32"/>
    <p:sldLayoutId id="2147483685" r:id="rId33"/>
    <p:sldLayoutId id="2147483651" r:id="rId34"/>
    <p:sldLayoutId id="2147483652" r:id="rId35"/>
    <p:sldLayoutId id="2147483653" r:id="rId36"/>
    <p:sldLayoutId id="2147483654" r:id="rId37"/>
    <p:sldLayoutId id="2147483655" r:id="rId38"/>
    <p:sldLayoutId id="2147483656" r:id="rId39"/>
    <p:sldLayoutId id="2147483657" r:id="rId40"/>
    <p:sldLayoutId id="2147483658" r:id="rId41"/>
    <p:sldLayoutId id="2147483659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343F72-2887-4430-9565-3613DD0D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7E2AB1-EA8E-4E40-9F8D-B3836D984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ECD636-D7A2-4EF9-8EE3-F0B8536B0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3B21-5EF2-4029-96BB-C5CA0D73F6FD}" type="datetimeFigureOut">
              <a:rPr lang="fr-FR" smtClean="0"/>
              <a:t>19/07/2021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5EE020-55E6-48A0-8CC3-5444B16CA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455906-5A0B-4A28-8C3C-DADB91244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3C72-02CB-48E3-AD75-95422B4EF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06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8392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96CFAD-4ADB-4FBD-B539-C26EF53338F8}" type="slidenum">
              <a:rPr lang="en-US" alt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152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slide" Target="slide27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.png"/><Relationship Id="rId11" Type="http://schemas.openxmlformats.org/officeDocument/2006/relationships/hyperlink" Target="file:///D:\1%20Ann&#233;e%20Secondaire\Livre%201&#232;re-Technologie\Livre%20d'activit&#233;-1AS.pdf" TargetMode="External"/><Relationship Id="rId5" Type="http://schemas.openxmlformats.org/officeDocument/2006/relationships/image" Target="../media/image3.png"/><Relationship Id="rId10" Type="http://schemas.openxmlformats.org/officeDocument/2006/relationships/slide" Target="slide26.xml"/><Relationship Id="rId4" Type="http://schemas.microsoft.com/office/2007/relationships/hdphoto" Target="../media/hdphoto1.wdp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12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4.png"/><Relationship Id="rId5" Type="http://schemas.microsoft.com/office/2007/relationships/hdphoto" Target="../media/hdphoto3.wdp"/><Relationship Id="rId10" Type="http://schemas.openxmlformats.org/officeDocument/2006/relationships/image" Target="../media/image22.jpeg"/><Relationship Id="rId4" Type="http://schemas.openxmlformats.org/officeDocument/2006/relationships/image" Target="../media/image8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7.png"/><Relationship Id="rId3" Type="http://schemas.microsoft.com/office/2007/relationships/hdphoto" Target="../media/hdphoto9.wdp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microsoft.com/office/2007/relationships/hdphoto" Target="../media/hdphoto11.wdp"/><Relationship Id="rId5" Type="http://schemas.openxmlformats.org/officeDocument/2006/relationships/image" Target="../media/image8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7.png"/><Relationship Id="rId3" Type="http://schemas.microsoft.com/office/2007/relationships/hdphoto" Target="../media/hdphoto9.wdp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microsoft.com/office/2007/relationships/hdphoto" Target="../media/hdphoto11.wdp"/><Relationship Id="rId5" Type="http://schemas.openxmlformats.org/officeDocument/2006/relationships/image" Target="../media/image8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8.png"/><Relationship Id="rId7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8.png"/><Relationship Id="rId7" Type="http://schemas.microsoft.com/office/2007/relationships/hdphoto" Target="../media/hdphoto1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6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4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8.png"/><Relationship Id="rId7" Type="http://schemas.openxmlformats.org/officeDocument/2006/relationships/image" Target="../media/image5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10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8.png"/><Relationship Id="rId7" Type="http://schemas.openxmlformats.org/officeDocument/2006/relationships/image" Target="../media/image5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8.png"/><Relationship Id="rId7" Type="http://schemas.microsoft.com/office/2007/relationships/hdphoto" Target="../media/hdphoto1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10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openxmlformats.org/officeDocument/2006/relationships/image" Target="../media/image6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8.png"/><Relationship Id="rId7" Type="http://schemas.openxmlformats.org/officeDocument/2006/relationships/image" Target="../media/image6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8.png"/><Relationship Id="rId7" Type="http://schemas.microsoft.com/office/2007/relationships/hdphoto" Target="../media/hdphoto1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Layout" Target="../slideLayouts/slideLayout3.xml"/><Relationship Id="rId7" Type="http://schemas.microsoft.com/office/2007/relationships/hdphoto" Target="../media/hdphoto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microsoft.com/office/2007/relationships/hdphoto" Target="../media/hdphoto15.wdp"/><Relationship Id="rId7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7.wdp"/><Relationship Id="rId7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6.wdp"/><Relationship Id="rId5" Type="http://schemas.openxmlformats.org/officeDocument/2006/relationships/image" Target="../media/image75.png"/><Relationship Id="rId10" Type="http://schemas.openxmlformats.org/officeDocument/2006/relationships/image" Target="../media/image7.png"/><Relationship Id="rId4" Type="http://schemas.openxmlformats.org/officeDocument/2006/relationships/image" Target="../media/image77.png"/><Relationship Id="rId9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17.wdp"/><Relationship Id="rId7" Type="http://schemas.microsoft.com/office/2007/relationships/hdphoto" Target="../media/hdphoto3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79.png"/><Relationship Id="rId4" Type="http://schemas.openxmlformats.org/officeDocument/2006/relationships/image" Target="../media/image77.png"/><Relationship Id="rId9" Type="http://schemas.microsoft.com/office/2007/relationships/hdphoto" Target="../media/hdphoto1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7.wdp"/><Relationship Id="rId7" Type="http://schemas.openxmlformats.org/officeDocument/2006/relationships/image" Target="../media/image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9.wdp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openxmlformats.org/officeDocument/2006/relationships/image" Target="../media/image80.png"/><Relationship Id="rId3" Type="http://schemas.microsoft.com/office/2007/relationships/hdphoto" Target="../media/hdphoto17.wdp"/><Relationship Id="rId7" Type="http://schemas.openxmlformats.org/officeDocument/2006/relationships/image" Target="../media/image81.png"/><Relationship Id="rId12" Type="http://schemas.microsoft.com/office/2007/relationships/hdphoto" Target="../media/hdphoto3.wdp"/><Relationship Id="rId2" Type="http://schemas.openxmlformats.org/officeDocument/2006/relationships/image" Target="../media/image76.png"/><Relationship Id="rId16" Type="http://schemas.microsoft.com/office/2007/relationships/hdphoto" Target="../media/hdphoto18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78.png"/><Relationship Id="rId10" Type="http://schemas.openxmlformats.org/officeDocument/2006/relationships/image" Target="../media/image7.png"/><Relationship Id="rId4" Type="http://schemas.openxmlformats.org/officeDocument/2006/relationships/image" Target="../media/image77.png"/><Relationship Id="rId9" Type="http://schemas.openxmlformats.org/officeDocument/2006/relationships/image" Target="../media/image6.png"/><Relationship Id="rId14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7.wdp"/><Relationship Id="rId7" Type="http://schemas.openxmlformats.org/officeDocument/2006/relationships/image" Target="../media/image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microsoft.com/office/2007/relationships/hdphoto" Target="../media/hdphoto19.wdp"/><Relationship Id="rId5" Type="http://schemas.microsoft.com/office/2007/relationships/hdphoto" Target="../media/hdphoto20.wdp"/><Relationship Id="rId10" Type="http://schemas.openxmlformats.org/officeDocument/2006/relationships/image" Target="../media/image80.png"/><Relationship Id="rId4" Type="http://schemas.openxmlformats.org/officeDocument/2006/relationships/image" Target="../media/image81.png"/><Relationship Id="rId9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.png"/><Relationship Id="rId7" Type="http://schemas.microsoft.com/office/2007/relationships/hdphoto" Target="../media/hdphoto2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2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81310FA0-B287-4C47-9083-FB57BA97C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5" b="89414" l="7611" r="92178">
                        <a14:foregroundMark x1="88584" y1="47637" x2="92389" y2="59546"/>
                        <a14:foregroundMark x1="92389" y1="59546" x2="91543" y2="73535"/>
                        <a14:foregroundMark x1="79915" y1="66919" x2="78436" y2="67864"/>
                        <a14:foregroundMark x1="9514" y1="16068" x2="7822" y2="28355"/>
                        <a14:foregroundMark x1="7822" y1="28355" x2="9302" y2="31002"/>
                        <a14:foregroundMark x1="34461" y1="6427" x2="23467" y2="9263"/>
                        <a14:foregroundMark x1="50951" y1="4159" x2="59197" y2="6994"/>
                        <a14:foregroundMark x1="47569" y1="5293" x2="48414" y2="6238"/>
                        <a14:foregroundMark x1="46723" y1="11720" x2="46723" y2="11720"/>
                        <a14:foregroundMark x1="42072" y1="11531" x2="41438" y2="11909"/>
                        <a14:foregroundMark x1="35941" y1="6238" x2="34461" y2="6427"/>
                        <a14:foregroundMark x1="13319" y1="42911" x2="14799" y2="41777"/>
                        <a14:foregroundMark x1="50740" y1="89414" x2="51586" y2="88091"/>
                        <a14:foregroundMark x1="72939" y1="39887" x2="72939" y2="41588"/>
                        <a14:foregroundMark x1="73362" y1="39319" x2="73362" y2="41588"/>
                        <a14:foregroundMark x1="73362" y1="38941" x2="73362" y2="39887"/>
                        <a14:foregroundMark x1="72939" y1="38941" x2="73150" y2="39319"/>
                        <a14:foregroundMark x1="73784" y1="38752" x2="73784" y2="39698"/>
                        <a14:foregroundMark x1="57294" y1="32136" x2="51797" y2="29868"/>
                        <a14:foregroundMark x1="56871" y1="31191" x2="57505" y2="31758"/>
                        <a14:foregroundMark x1="35941" y1="5671" x2="33615" y2="6427"/>
                        <a14:foregroundMark x1="50317" y1="3025" x2="50106" y2="453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4387" y="2720874"/>
            <a:ext cx="3610538" cy="4038454"/>
          </a:xfrm>
          <a:prstGeom prst="rect">
            <a:avLst/>
          </a:prstGeom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600200" y="304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5000" b="0" i="0" u="none" strike="noStrike" kern="1200" cap="none" spc="0" normalizeH="0" baseline="0" noProof="0">
                <a:ln>
                  <a:noFill/>
                </a:ln>
                <a:solidFill>
                  <a:srgbClr val="D1D1C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br>
              <a:rPr kumimoji="0" lang="en-US" altLang="fr-FR" sz="3600" b="0" i="0" u="none" strike="noStrike" kern="1200" cap="none" spc="0" normalizeH="0" baseline="0" noProof="0">
                <a:ln>
                  <a:noFill/>
                </a:ln>
                <a:solidFill>
                  <a:srgbClr val="D1D1C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US" altLang="fr-FR" sz="3600" b="0" i="0" u="none" strike="noStrike" kern="1200" cap="none" spc="0" normalizeH="0" baseline="0" noProof="0">
              <a:ln>
                <a:noFill/>
              </a:ln>
              <a:solidFill>
                <a:srgbClr val="D1D1C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0547" y="265541"/>
            <a:ext cx="11133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Représentation graphique d’un objet technique</a:t>
            </a:r>
          </a:p>
        </p:txBody>
      </p:sp>
      <p:pic>
        <p:nvPicPr>
          <p:cNvPr id="30" name="Image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714" y="142791"/>
            <a:ext cx="324018" cy="3240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40291" y="6338261"/>
            <a:ext cx="1659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2020 / 2021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923" y="-112241"/>
            <a:ext cx="1545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53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0400" algn="l"/>
              </a:tabLst>
              <a:defRPr/>
            </a:pPr>
            <a:r>
              <a:rPr kumimoji="0" lang="fr-FR" sz="1000" b="0" i="1" u="none" strike="noStrike" kern="1200" cap="none" spc="-5" normalizeH="0" baseline="0" noProof="0" dirty="0">
                <a:ln>
                  <a:noFill/>
                </a:ln>
                <a:solidFill>
                  <a:srgbClr val="809EA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809EA8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0400" algn="l"/>
              </a:tabLst>
              <a:defRPr/>
            </a:pPr>
            <a:r>
              <a:rPr kumimoji="0" lang="fr-FR" sz="1800" b="0" i="1" u="none" strike="noStrike" kern="1200" cap="none" spc="-5" normalizeH="0" baseline="0" noProof="0" dirty="0">
                <a:ln>
                  <a:noFill/>
                </a:ln>
                <a:solidFill>
                  <a:srgbClr val="809EA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Chapitre 02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809EA8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727540" y="2266644"/>
            <a:ext cx="4367552" cy="44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Cours 2</a:t>
            </a:r>
            <a:r>
              <a:rPr kumimoji="0" lang="fr-FR" sz="2800" b="0" i="0" u="none" strike="noStrike" kern="1200" cap="none" spc="0" normalizeH="0" baseline="3000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ème</a:t>
            </a:r>
            <a:r>
              <a:rPr kumimoji="0" lang="fr-FR" sz="28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année secondaire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46634" y="1298849"/>
            <a:ext cx="7925167" cy="872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lIns="0" tIns="36000" rIns="0" b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50" normalizeH="0" baseline="0" noProof="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>
                    <a:lumMod val="95000"/>
                  </a:srgbClr>
                </a:solidFill>
                <a:effectLst>
                  <a:glow rad="38100">
                    <a:srgbClr val="909082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Leçon 2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srgbClr val="D1D1CB">
                    <a:lumMod val="90000"/>
                  </a:srgbClr>
                </a:solidFill>
                <a:effectLst>
                  <a:glow rad="38100">
                    <a:srgbClr val="909082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srgbClr val="FFFFFF"/>
                </a:solidFill>
                <a:effectLst>
                  <a:glow rad="38100">
                    <a:srgbClr val="909082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FF739A2D-ED7B-42FD-9C32-B274E6F31C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14" y="6148434"/>
            <a:ext cx="1856178" cy="610894"/>
          </a:xfrm>
          <a:prstGeom prst="rect">
            <a:avLst/>
          </a:prstGeom>
        </p:spPr>
      </p:pic>
      <p:sp>
        <p:nvSpPr>
          <p:cNvPr id="44" name="Bouton d'action : Personnalisé 2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54593FC-04B2-436E-BF3E-8F5DC5FBA424}"/>
              </a:ext>
            </a:extLst>
          </p:cNvPr>
          <p:cNvSpPr/>
          <p:nvPr/>
        </p:nvSpPr>
        <p:spPr bwMode="auto">
          <a:xfrm>
            <a:off x="308075" y="4657529"/>
            <a:ext cx="3636000" cy="612000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EXERCICE 04</a:t>
            </a:r>
          </a:p>
        </p:txBody>
      </p:sp>
      <p:sp>
        <p:nvSpPr>
          <p:cNvPr id="3" name="Bouton d'action : Personnalisé 2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1E60248-1FBB-457F-89A3-39753A2A61EF}"/>
              </a:ext>
            </a:extLst>
          </p:cNvPr>
          <p:cNvSpPr/>
          <p:nvPr/>
        </p:nvSpPr>
        <p:spPr bwMode="auto">
          <a:xfrm>
            <a:off x="308075" y="2352182"/>
            <a:ext cx="3636000" cy="612000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PRINCIPE D’UNE SECTION</a:t>
            </a:r>
          </a:p>
        </p:txBody>
      </p:sp>
      <p:sp>
        <p:nvSpPr>
          <p:cNvPr id="19" name="Bouton d'action : Personnalisé 2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DBB2BA7-E5F9-4691-ABB9-F62D68E96490}"/>
              </a:ext>
            </a:extLst>
          </p:cNvPr>
          <p:cNvSpPr/>
          <p:nvPr/>
        </p:nvSpPr>
        <p:spPr bwMode="auto">
          <a:xfrm>
            <a:off x="308075" y="3120631"/>
            <a:ext cx="3636000" cy="612000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Q.C.M</a:t>
            </a:r>
          </a:p>
        </p:txBody>
      </p:sp>
      <p:sp>
        <p:nvSpPr>
          <p:cNvPr id="20" name="Bouton d'action : Personnalisé 22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50A96BC-71CB-4EDB-8541-3E8409798029}"/>
              </a:ext>
            </a:extLst>
          </p:cNvPr>
          <p:cNvSpPr/>
          <p:nvPr/>
        </p:nvSpPr>
        <p:spPr bwMode="auto">
          <a:xfrm>
            <a:off x="308075" y="3889080"/>
            <a:ext cx="3636000" cy="612000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EXERCICE 03 </a:t>
            </a:r>
          </a:p>
        </p:txBody>
      </p:sp>
      <p:sp>
        <p:nvSpPr>
          <p:cNvPr id="36" name="Bouton d'action : Personnalisé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4FFB1C4-FB7F-4978-822D-DC8F613D34AE}"/>
              </a:ext>
            </a:extLst>
          </p:cNvPr>
          <p:cNvSpPr/>
          <p:nvPr/>
        </p:nvSpPr>
        <p:spPr bwMode="auto">
          <a:xfrm>
            <a:off x="308075" y="1583733"/>
            <a:ext cx="3636000" cy="612000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MISE EN SITUATION</a:t>
            </a:r>
          </a:p>
        </p:txBody>
      </p:sp>
      <p:sp>
        <p:nvSpPr>
          <p:cNvPr id="40" name="Bouton d'action : Personnalisé 26">
            <a:hlinkClick r:id="rId11" action="ppaction://hlinkfile" highlightClick="1"/>
            <a:extLst>
              <a:ext uri="{FF2B5EF4-FFF2-40B4-BE49-F238E27FC236}">
                <a16:creationId xmlns:a16="http://schemas.microsoft.com/office/drawing/2014/main" id="{C10C0BDA-2119-4A3F-947C-D889227AB6C4}"/>
              </a:ext>
            </a:extLst>
          </p:cNvPr>
          <p:cNvSpPr/>
          <p:nvPr/>
        </p:nvSpPr>
        <p:spPr bwMode="auto">
          <a:xfrm>
            <a:off x="308075" y="5425976"/>
            <a:ext cx="3636000" cy="612000"/>
          </a:xfrm>
          <a:prstGeom prst="actionButtonBlank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MANUEL D’ACTIVITÉS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C21FAA-177C-4714-92F0-31C987BA9F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158" y="3257317"/>
            <a:ext cx="2553767" cy="1183054"/>
          </a:xfrm>
          <a:prstGeom prst="rect">
            <a:avLst/>
          </a:prstGeom>
        </p:spPr>
      </p:pic>
      <p:grpSp>
        <p:nvGrpSpPr>
          <p:cNvPr id="37" name="Group 28">
            <a:extLst>
              <a:ext uri="{FF2B5EF4-FFF2-40B4-BE49-F238E27FC236}">
                <a16:creationId xmlns:a16="http://schemas.microsoft.com/office/drawing/2014/main" id="{1D20B9E3-02A2-4C34-B4FC-BE78F1617A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19792" y="5241939"/>
            <a:ext cx="700831" cy="793179"/>
            <a:chOff x="2502" y="4101"/>
            <a:chExt cx="1153" cy="1306"/>
          </a:xfrm>
          <a:solidFill>
            <a:schemeClr val="tx1"/>
          </a:solidFill>
        </p:grpSpPr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1EE564B9-EF78-481E-9F5F-964E8CB0F0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02" y="4101"/>
              <a:ext cx="1153" cy="985"/>
            </a:xfrm>
            <a:custGeom>
              <a:avLst/>
              <a:gdLst>
                <a:gd name="T0" fmla="*/ 98 w 1153"/>
                <a:gd name="T1" fmla="*/ 985 h 985"/>
                <a:gd name="T2" fmla="*/ 167 w 1153"/>
                <a:gd name="T3" fmla="*/ 977 h 985"/>
                <a:gd name="T4" fmla="*/ 214 w 1153"/>
                <a:gd name="T5" fmla="*/ 909 h 985"/>
                <a:gd name="T6" fmla="*/ 206 w 1153"/>
                <a:gd name="T7" fmla="*/ 802 h 985"/>
                <a:gd name="T8" fmla="*/ 167 w 1153"/>
                <a:gd name="T9" fmla="*/ 769 h 985"/>
                <a:gd name="T10" fmla="*/ 94 w 1153"/>
                <a:gd name="T11" fmla="*/ 715 h 985"/>
                <a:gd name="T12" fmla="*/ 38 w 1153"/>
                <a:gd name="T13" fmla="*/ 605 h 985"/>
                <a:gd name="T14" fmla="*/ 0 w 1153"/>
                <a:gd name="T15" fmla="*/ 481 h 985"/>
                <a:gd name="T16" fmla="*/ 30 w 1153"/>
                <a:gd name="T17" fmla="*/ 355 h 985"/>
                <a:gd name="T18" fmla="*/ 94 w 1153"/>
                <a:gd name="T19" fmla="*/ 195 h 985"/>
                <a:gd name="T20" fmla="*/ 218 w 1153"/>
                <a:gd name="T21" fmla="*/ 95 h 985"/>
                <a:gd name="T22" fmla="*/ 335 w 1153"/>
                <a:gd name="T23" fmla="*/ 39 h 985"/>
                <a:gd name="T24" fmla="*/ 490 w 1153"/>
                <a:gd name="T25" fmla="*/ 0 h 985"/>
                <a:gd name="T26" fmla="*/ 650 w 1153"/>
                <a:gd name="T27" fmla="*/ 0 h 985"/>
                <a:gd name="T28" fmla="*/ 798 w 1153"/>
                <a:gd name="T29" fmla="*/ 60 h 985"/>
                <a:gd name="T30" fmla="*/ 916 w 1153"/>
                <a:gd name="T31" fmla="*/ 195 h 985"/>
                <a:gd name="T32" fmla="*/ 995 w 1153"/>
                <a:gd name="T33" fmla="*/ 331 h 985"/>
                <a:gd name="T34" fmla="*/ 1018 w 1153"/>
                <a:gd name="T35" fmla="*/ 424 h 985"/>
                <a:gd name="T36" fmla="*/ 995 w 1153"/>
                <a:gd name="T37" fmla="*/ 469 h 985"/>
                <a:gd name="T38" fmla="*/ 1153 w 1153"/>
                <a:gd name="T39" fmla="*/ 635 h 985"/>
                <a:gd name="T40" fmla="*/ 1153 w 1153"/>
                <a:gd name="T41" fmla="*/ 685 h 985"/>
                <a:gd name="T42" fmla="*/ 1087 w 1153"/>
                <a:gd name="T43" fmla="*/ 715 h 985"/>
                <a:gd name="T44" fmla="*/ 1038 w 1153"/>
                <a:gd name="T45" fmla="*/ 715 h 985"/>
                <a:gd name="T46" fmla="*/ 1042 w 1153"/>
                <a:gd name="T47" fmla="*/ 769 h 985"/>
                <a:gd name="T48" fmla="*/ 1087 w 1153"/>
                <a:gd name="T49" fmla="*/ 802 h 985"/>
                <a:gd name="T50" fmla="*/ 1087 w 1153"/>
                <a:gd name="T51" fmla="*/ 849 h 985"/>
                <a:gd name="T52" fmla="*/ 1078 w 1153"/>
                <a:gd name="T53" fmla="*/ 879 h 985"/>
                <a:gd name="T54" fmla="*/ 1018 w 1153"/>
                <a:gd name="T55" fmla="*/ 909 h 9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53" h="985">
                  <a:moveTo>
                    <a:pt x="98" y="985"/>
                  </a:moveTo>
                  <a:lnTo>
                    <a:pt x="167" y="977"/>
                  </a:lnTo>
                  <a:lnTo>
                    <a:pt x="214" y="909"/>
                  </a:lnTo>
                  <a:lnTo>
                    <a:pt x="206" y="802"/>
                  </a:lnTo>
                  <a:lnTo>
                    <a:pt x="167" y="769"/>
                  </a:lnTo>
                  <a:lnTo>
                    <a:pt x="94" y="715"/>
                  </a:lnTo>
                  <a:lnTo>
                    <a:pt x="38" y="605"/>
                  </a:lnTo>
                  <a:lnTo>
                    <a:pt x="0" y="481"/>
                  </a:lnTo>
                  <a:lnTo>
                    <a:pt x="30" y="355"/>
                  </a:lnTo>
                  <a:lnTo>
                    <a:pt x="94" y="195"/>
                  </a:lnTo>
                  <a:lnTo>
                    <a:pt x="218" y="95"/>
                  </a:lnTo>
                  <a:lnTo>
                    <a:pt x="335" y="39"/>
                  </a:lnTo>
                  <a:lnTo>
                    <a:pt x="490" y="0"/>
                  </a:lnTo>
                  <a:lnTo>
                    <a:pt x="650" y="0"/>
                  </a:lnTo>
                  <a:lnTo>
                    <a:pt x="798" y="60"/>
                  </a:lnTo>
                  <a:lnTo>
                    <a:pt x="916" y="195"/>
                  </a:lnTo>
                  <a:lnTo>
                    <a:pt x="995" y="331"/>
                  </a:lnTo>
                  <a:lnTo>
                    <a:pt x="1018" y="424"/>
                  </a:lnTo>
                  <a:lnTo>
                    <a:pt x="995" y="469"/>
                  </a:lnTo>
                  <a:lnTo>
                    <a:pt x="1153" y="635"/>
                  </a:lnTo>
                  <a:lnTo>
                    <a:pt x="1153" y="685"/>
                  </a:lnTo>
                  <a:lnTo>
                    <a:pt x="1087" y="715"/>
                  </a:lnTo>
                  <a:lnTo>
                    <a:pt x="1038" y="715"/>
                  </a:lnTo>
                  <a:lnTo>
                    <a:pt x="1042" y="769"/>
                  </a:lnTo>
                  <a:lnTo>
                    <a:pt x="1087" y="802"/>
                  </a:lnTo>
                  <a:lnTo>
                    <a:pt x="1087" y="849"/>
                  </a:lnTo>
                  <a:lnTo>
                    <a:pt x="1078" y="879"/>
                  </a:lnTo>
                  <a:lnTo>
                    <a:pt x="1018" y="909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3165B15E-D6DD-4F7B-99D5-BCC8E12D58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00" y="4966"/>
              <a:ext cx="948" cy="430"/>
            </a:xfrm>
            <a:custGeom>
              <a:avLst/>
              <a:gdLst>
                <a:gd name="T0" fmla="*/ 924 w 948"/>
                <a:gd name="T1" fmla="*/ 46 h 430"/>
                <a:gd name="T2" fmla="*/ 908 w 948"/>
                <a:gd name="T3" fmla="*/ 82 h 430"/>
                <a:gd name="T4" fmla="*/ 912 w 948"/>
                <a:gd name="T5" fmla="*/ 102 h 430"/>
                <a:gd name="T6" fmla="*/ 924 w 948"/>
                <a:gd name="T7" fmla="*/ 106 h 430"/>
                <a:gd name="T8" fmla="*/ 932 w 948"/>
                <a:gd name="T9" fmla="*/ 118 h 430"/>
                <a:gd name="T10" fmla="*/ 944 w 948"/>
                <a:gd name="T11" fmla="*/ 126 h 430"/>
                <a:gd name="T12" fmla="*/ 924 w 948"/>
                <a:gd name="T13" fmla="*/ 218 h 430"/>
                <a:gd name="T14" fmla="*/ 816 w 948"/>
                <a:gd name="T15" fmla="*/ 262 h 430"/>
                <a:gd name="T16" fmla="*/ 792 w 948"/>
                <a:gd name="T17" fmla="*/ 266 h 430"/>
                <a:gd name="T18" fmla="*/ 744 w 948"/>
                <a:gd name="T19" fmla="*/ 278 h 430"/>
                <a:gd name="T20" fmla="*/ 732 w 948"/>
                <a:gd name="T21" fmla="*/ 270 h 430"/>
                <a:gd name="T22" fmla="*/ 720 w 948"/>
                <a:gd name="T23" fmla="*/ 294 h 430"/>
                <a:gd name="T24" fmla="*/ 664 w 948"/>
                <a:gd name="T25" fmla="*/ 318 h 430"/>
                <a:gd name="T26" fmla="*/ 624 w 948"/>
                <a:gd name="T27" fmla="*/ 370 h 430"/>
                <a:gd name="T28" fmla="*/ 572 w 948"/>
                <a:gd name="T29" fmla="*/ 430 h 430"/>
                <a:gd name="T30" fmla="*/ 448 w 948"/>
                <a:gd name="T31" fmla="*/ 370 h 430"/>
                <a:gd name="T32" fmla="*/ 380 w 948"/>
                <a:gd name="T33" fmla="*/ 354 h 430"/>
                <a:gd name="T34" fmla="*/ 356 w 948"/>
                <a:gd name="T35" fmla="*/ 346 h 430"/>
                <a:gd name="T36" fmla="*/ 344 w 948"/>
                <a:gd name="T37" fmla="*/ 338 h 430"/>
                <a:gd name="T38" fmla="*/ 216 w 948"/>
                <a:gd name="T39" fmla="*/ 306 h 430"/>
                <a:gd name="T40" fmla="*/ 132 w 948"/>
                <a:gd name="T41" fmla="*/ 282 h 430"/>
                <a:gd name="T42" fmla="*/ 60 w 948"/>
                <a:gd name="T43" fmla="*/ 254 h 430"/>
                <a:gd name="T44" fmla="*/ 24 w 948"/>
                <a:gd name="T45" fmla="*/ 198 h 430"/>
                <a:gd name="T46" fmla="*/ 8 w 948"/>
                <a:gd name="T47" fmla="*/ 174 h 430"/>
                <a:gd name="T48" fmla="*/ 0 w 948"/>
                <a:gd name="T49" fmla="*/ 150 h 430"/>
                <a:gd name="T50" fmla="*/ 164 w 948"/>
                <a:gd name="T51" fmla="*/ 90 h 430"/>
                <a:gd name="T52" fmla="*/ 352 w 948"/>
                <a:gd name="T53" fmla="*/ 46 h 430"/>
                <a:gd name="T54" fmla="*/ 564 w 948"/>
                <a:gd name="T55" fmla="*/ 26 h 430"/>
                <a:gd name="T56" fmla="*/ 748 w 948"/>
                <a:gd name="T57" fmla="*/ 14 h 430"/>
                <a:gd name="T58" fmla="*/ 824 w 948"/>
                <a:gd name="T59" fmla="*/ 2 h 430"/>
                <a:gd name="T60" fmla="*/ 892 w 948"/>
                <a:gd name="T61" fmla="*/ 6 h 430"/>
                <a:gd name="T62" fmla="*/ 912 w 948"/>
                <a:gd name="T63" fmla="*/ 10 h 430"/>
                <a:gd name="T64" fmla="*/ 924 w 948"/>
                <a:gd name="T65" fmla="*/ 46 h 4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8" h="430">
                  <a:moveTo>
                    <a:pt x="924" y="46"/>
                  </a:moveTo>
                  <a:cubicBezTo>
                    <a:pt x="916" y="56"/>
                    <a:pt x="908" y="82"/>
                    <a:pt x="908" y="82"/>
                  </a:cubicBezTo>
                  <a:cubicBezTo>
                    <a:pt x="909" y="88"/>
                    <a:pt x="908" y="96"/>
                    <a:pt x="912" y="102"/>
                  </a:cubicBezTo>
                  <a:cubicBezTo>
                    <a:pt x="914" y="105"/>
                    <a:pt x="920" y="103"/>
                    <a:pt x="924" y="106"/>
                  </a:cubicBezTo>
                  <a:cubicBezTo>
                    <a:pt x="927" y="109"/>
                    <a:pt x="928" y="114"/>
                    <a:pt x="932" y="118"/>
                  </a:cubicBezTo>
                  <a:cubicBezTo>
                    <a:pt x="935" y="121"/>
                    <a:pt x="940" y="123"/>
                    <a:pt x="944" y="126"/>
                  </a:cubicBezTo>
                  <a:cubicBezTo>
                    <a:pt x="948" y="139"/>
                    <a:pt x="947" y="210"/>
                    <a:pt x="924" y="218"/>
                  </a:cubicBezTo>
                  <a:cubicBezTo>
                    <a:pt x="886" y="230"/>
                    <a:pt x="852" y="249"/>
                    <a:pt x="816" y="262"/>
                  </a:cubicBezTo>
                  <a:cubicBezTo>
                    <a:pt x="808" y="264"/>
                    <a:pt x="799" y="264"/>
                    <a:pt x="792" y="266"/>
                  </a:cubicBezTo>
                  <a:cubicBezTo>
                    <a:pt x="775" y="269"/>
                    <a:pt x="744" y="278"/>
                    <a:pt x="744" y="278"/>
                  </a:cubicBezTo>
                  <a:cubicBezTo>
                    <a:pt x="740" y="275"/>
                    <a:pt x="736" y="268"/>
                    <a:pt x="732" y="270"/>
                  </a:cubicBezTo>
                  <a:cubicBezTo>
                    <a:pt x="723" y="272"/>
                    <a:pt x="726" y="288"/>
                    <a:pt x="720" y="294"/>
                  </a:cubicBezTo>
                  <a:cubicBezTo>
                    <a:pt x="702" y="308"/>
                    <a:pt x="685" y="314"/>
                    <a:pt x="664" y="318"/>
                  </a:cubicBezTo>
                  <a:cubicBezTo>
                    <a:pt x="650" y="336"/>
                    <a:pt x="643" y="357"/>
                    <a:pt x="624" y="370"/>
                  </a:cubicBezTo>
                  <a:cubicBezTo>
                    <a:pt x="608" y="392"/>
                    <a:pt x="593" y="412"/>
                    <a:pt x="572" y="430"/>
                  </a:cubicBezTo>
                  <a:cubicBezTo>
                    <a:pt x="525" y="420"/>
                    <a:pt x="492" y="383"/>
                    <a:pt x="448" y="370"/>
                  </a:cubicBezTo>
                  <a:cubicBezTo>
                    <a:pt x="426" y="363"/>
                    <a:pt x="402" y="360"/>
                    <a:pt x="380" y="354"/>
                  </a:cubicBezTo>
                  <a:cubicBezTo>
                    <a:pt x="371" y="351"/>
                    <a:pt x="363" y="350"/>
                    <a:pt x="356" y="346"/>
                  </a:cubicBezTo>
                  <a:cubicBezTo>
                    <a:pt x="352" y="343"/>
                    <a:pt x="348" y="339"/>
                    <a:pt x="344" y="338"/>
                  </a:cubicBezTo>
                  <a:cubicBezTo>
                    <a:pt x="303" y="320"/>
                    <a:pt x="259" y="312"/>
                    <a:pt x="216" y="306"/>
                  </a:cubicBezTo>
                  <a:cubicBezTo>
                    <a:pt x="188" y="296"/>
                    <a:pt x="160" y="287"/>
                    <a:pt x="132" y="282"/>
                  </a:cubicBezTo>
                  <a:cubicBezTo>
                    <a:pt x="109" y="266"/>
                    <a:pt x="87" y="258"/>
                    <a:pt x="60" y="254"/>
                  </a:cubicBezTo>
                  <a:cubicBezTo>
                    <a:pt x="38" y="239"/>
                    <a:pt x="35" y="219"/>
                    <a:pt x="24" y="198"/>
                  </a:cubicBezTo>
                  <a:cubicBezTo>
                    <a:pt x="19" y="189"/>
                    <a:pt x="11" y="183"/>
                    <a:pt x="8" y="174"/>
                  </a:cubicBezTo>
                  <a:cubicBezTo>
                    <a:pt x="5" y="166"/>
                    <a:pt x="0" y="150"/>
                    <a:pt x="0" y="150"/>
                  </a:cubicBezTo>
                  <a:cubicBezTo>
                    <a:pt x="12" y="98"/>
                    <a:pt x="120" y="93"/>
                    <a:pt x="164" y="90"/>
                  </a:cubicBezTo>
                  <a:cubicBezTo>
                    <a:pt x="225" y="69"/>
                    <a:pt x="287" y="51"/>
                    <a:pt x="352" y="46"/>
                  </a:cubicBezTo>
                  <a:cubicBezTo>
                    <a:pt x="420" y="32"/>
                    <a:pt x="493" y="31"/>
                    <a:pt x="564" y="26"/>
                  </a:cubicBezTo>
                  <a:cubicBezTo>
                    <a:pt x="640" y="0"/>
                    <a:pt x="568" y="21"/>
                    <a:pt x="748" y="14"/>
                  </a:cubicBezTo>
                  <a:cubicBezTo>
                    <a:pt x="772" y="12"/>
                    <a:pt x="799" y="5"/>
                    <a:pt x="824" y="2"/>
                  </a:cubicBezTo>
                  <a:cubicBezTo>
                    <a:pt x="846" y="3"/>
                    <a:pt x="869" y="3"/>
                    <a:pt x="892" y="6"/>
                  </a:cubicBezTo>
                  <a:cubicBezTo>
                    <a:pt x="898" y="6"/>
                    <a:pt x="907" y="5"/>
                    <a:pt x="912" y="10"/>
                  </a:cubicBezTo>
                  <a:cubicBezTo>
                    <a:pt x="919" y="17"/>
                    <a:pt x="914" y="36"/>
                    <a:pt x="924" y="4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id="{97BCC337-8487-4564-B04D-DD89EEE8D4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02" y="4101"/>
              <a:ext cx="1153" cy="1306"/>
              <a:chOff x="781" y="4231"/>
              <a:chExt cx="1153" cy="1306"/>
            </a:xfrm>
            <a:grpFill/>
          </p:grpSpPr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2CB2EF79-BB3D-4CD1-86E4-0DCD57755C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1" y="4231"/>
                <a:ext cx="1018" cy="977"/>
              </a:xfrm>
              <a:custGeom>
                <a:avLst/>
                <a:gdLst>
                  <a:gd name="T0" fmla="*/ 139 w 1018"/>
                  <a:gd name="T1" fmla="*/ 977 h 977"/>
                  <a:gd name="T2" fmla="*/ 203 w 1018"/>
                  <a:gd name="T3" fmla="*/ 925 h 977"/>
                  <a:gd name="T4" fmla="*/ 203 w 1018"/>
                  <a:gd name="T5" fmla="*/ 801 h 977"/>
                  <a:gd name="T6" fmla="*/ 115 w 1018"/>
                  <a:gd name="T7" fmla="*/ 745 h 977"/>
                  <a:gd name="T8" fmla="*/ 43 w 1018"/>
                  <a:gd name="T9" fmla="*/ 629 h 977"/>
                  <a:gd name="T10" fmla="*/ 7 w 1018"/>
                  <a:gd name="T11" fmla="*/ 457 h 977"/>
                  <a:gd name="T12" fmla="*/ 87 w 1018"/>
                  <a:gd name="T13" fmla="*/ 229 h 977"/>
                  <a:gd name="T14" fmla="*/ 267 w 1018"/>
                  <a:gd name="T15" fmla="*/ 65 h 977"/>
                  <a:gd name="T16" fmla="*/ 551 w 1018"/>
                  <a:gd name="T17" fmla="*/ 1 h 977"/>
                  <a:gd name="T18" fmla="*/ 799 w 1018"/>
                  <a:gd name="T19" fmla="*/ 73 h 977"/>
                  <a:gd name="T20" fmla="*/ 959 w 1018"/>
                  <a:gd name="T21" fmla="*/ 273 h 977"/>
                  <a:gd name="T22" fmla="*/ 1011 w 1018"/>
                  <a:gd name="T23" fmla="*/ 389 h 977"/>
                  <a:gd name="T24" fmla="*/ 999 w 1018"/>
                  <a:gd name="T25" fmla="*/ 469 h 9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8" h="977">
                    <a:moveTo>
                      <a:pt x="139" y="977"/>
                    </a:moveTo>
                    <a:cubicBezTo>
                      <a:pt x="165" y="965"/>
                      <a:pt x="192" y="954"/>
                      <a:pt x="203" y="925"/>
                    </a:cubicBezTo>
                    <a:cubicBezTo>
                      <a:pt x="214" y="896"/>
                      <a:pt x="218" y="831"/>
                      <a:pt x="203" y="801"/>
                    </a:cubicBezTo>
                    <a:cubicBezTo>
                      <a:pt x="188" y="771"/>
                      <a:pt x="142" y="774"/>
                      <a:pt x="115" y="745"/>
                    </a:cubicBezTo>
                    <a:cubicBezTo>
                      <a:pt x="88" y="716"/>
                      <a:pt x="61" y="677"/>
                      <a:pt x="43" y="629"/>
                    </a:cubicBezTo>
                    <a:cubicBezTo>
                      <a:pt x="25" y="581"/>
                      <a:pt x="0" y="524"/>
                      <a:pt x="7" y="457"/>
                    </a:cubicBezTo>
                    <a:cubicBezTo>
                      <a:pt x="14" y="390"/>
                      <a:pt x="44" y="294"/>
                      <a:pt x="87" y="229"/>
                    </a:cubicBezTo>
                    <a:cubicBezTo>
                      <a:pt x="130" y="164"/>
                      <a:pt x="190" y="103"/>
                      <a:pt x="267" y="65"/>
                    </a:cubicBezTo>
                    <a:cubicBezTo>
                      <a:pt x="344" y="27"/>
                      <a:pt x="462" y="0"/>
                      <a:pt x="551" y="1"/>
                    </a:cubicBezTo>
                    <a:cubicBezTo>
                      <a:pt x="640" y="2"/>
                      <a:pt x="731" y="28"/>
                      <a:pt x="799" y="73"/>
                    </a:cubicBezTo>
                    <a:cubicBezTo>
                      <a:pt x="867" y="118"/>
                      <a:pt x="924" y="220"/>
                      <a:pt x="959" y="273"/>
                    </a:cubicBezTo>
                    <a:cubicBezTo>
                      <a:pt x="994" y="326"/>
                      <a:pt x="1004" y="356"/>
                      <a:pt x="1011" y="389"/>
                    </a:cubicBezTo>
                    <a:cubicBezTo>
                      <a:pt x="1018" y="422"/>
                      <a:pt x="1001" y="453"/>
                      <a:pt x="999" y="469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41304515-7D50-4B0F-92EE-369F77CA3F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56" y="4836"/>
                <a:ext cx="778" cy="531"/>
              </a:xfrm>
              <a:custGeom>
                <a:avLst/>
                <a:gdLst>
                  <a:gd name="T0" fmla="*/ 744 w 778"/>
                  <a:gd name="T1" fmla="*/ 0 h 531"/>
                  <a:gd name="T2" fmla="*/ 776 w 778"/>
                  <a:gd name="T3" fmla="*/ 56 h 531"/>
                  <a:gd name="T4" fmla="*/ 756 w 778"/>
                  <a:gd name="T5" fmla="*/ 100 h 531"/>
                  <a:gd name="T6" fmla="*/ 724 w 778"/>
                  <a:gd name="T7" fmla="*/ 112 h 531"/>
                  <a:gd name="T8" fmla="*/ 676 w 778"/>
                  <a:gd name="T9" fmla="*/ 128 h 531"/>
                  <a:gd name="T10" fmla="*/ 680 w 778"/>
                  <a:gd name="T11" fmla="*/ 152 h 531"/>
                  <a:gd name="T12" fmla="*/ 716 w 778"/>
                  <a:gd name="T13" fmla="*/ 224 h 531"/>
                  <a:gd name="T14" fmla="*/ 704 w 778"/>
                  <a:gd name="T15" fmla="*/ 280 h 531"/>
                  <a:gd name="T16" fmla="*/ 643 w 778"/>
                  <a:gd name="T17" fmla="*/ 300 h 531"/>
                  <a:gd name="T18" fmla="*/ 643 w 778"/>
                  <a:gd name="T19" fmla="*/ 348 h 531"/>
                  <a:gd name="T20" fmla="*/ 664 w 778"/>
                  <a:gd name="T21" fmla="*/ 372 h 531"/>
                  <a:gd name="T22" fmla="*/ 672 w 778"/>
                  <a:gd name="T23" fmla="*/ 452 h 531"/>
                  <a:gd name="T24" fmla="*/ 643 w 778"/>
                  <a:gd name="T25" fmla="*/ 496 h 531"/>
                  <a:gd name="T26" fmla="*/ 576 w 778"/>
                  <a:gd name="T27" fmla="*/ 520 h 531"/>
                  <a:gd name="T28" fmla="*/ 424 w 778"/>
                  <a:gd name="T29" fmla="*/ 524 h 531"/>
                  <a:gd name="T30" fmla="*/ 260 w 778"/>
                  <a:gd name="T31" fmla="*/ 476 h 531"/>
                  <a:gd name="T32" fmla="*/ 0 w 778"/>
                  <a:gd name="T33" fmla="*/ 336 h 5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8" h="531">
                    <a:moveTo>
                      <a:pt x="744" y="0"/>
                    </a:moveTo>
                    <a:cubicBezTo>
                      <a:pt x="759" y="19"/>
                      <a:pt x="774" y="39"/>
                      <a:pt x="776" y="56"/>
                    </a:cubicBezTo>
                    <a:cubicBezTo>
                      <a:pt x="778" y="73"/>
                      <a:pt x="765" y="91"/>
                      <a:pt x="756" y="100"/>
                    </a:cubicBezTo>
                    <a:cubicBezTo>
                      <a:pt x="747" y="109"/>
                      <a:pt x="737" y="107"/>
                      <a:pt x="724" y="112"/>
                    </a:cubicBezTo>
                    <a:cubicBezTo>
                      <a:pt x="711" y="117"/>
                      <a:pt x="683" y="121"/>
                      <a:pt x="676" y="128"/>
                    </a:cubicBezTo>
                    <a:cubicBezTo>
                      <a:pt x="669" y="135"/>
                      <a:pt x="673" y="136"/>
                      <a:pt x="680" y="152"/>
                    </a:cubicBezTo>
                    <a:cubicBezTo>
                      <a:pt x="687" y="168"/>
                      <a:pt x="712" y="203"/>
                      <a:pt x="716" y="224"/>
                    </a:cubicBezTo>
                    <a:cubicBezTo>
                      <a:pt x="720" y="245"/>
                      <a:pt x="716" y="267"/>
                      <a:pt x="704" y="280"/>
                    </a:cubicBezTo>
                    <a:cubicBezTo>
                      <a:pt x="692" y="293"/>
                      <a:pt x="653" y="289"/>
                      <a:pt x="643" y="300"/>
                    </a:cubicBezTo>
                    <a:cubicBezTo>
                      <a:pt x="633" y="311"/>
                      <a:pt x="640" y="336"/>
                      <a:pt x="643" y="348"/>
                    </a:cubicBezTo>
                    <a:cubicBezTo>
                      <a:pt x="646" y="360"/>
                      <a:pt x="659" y="355"/>
                      <a:pt x="664" y="372"/>
                    </a:cubicBezTo>
                    <a:cubicBezTo>
                      <a:pt x="669" y="389"/>
                      <a:pt x="676" y="431"/>
                      <a:pt x="672" y="452"/>
                    </a:cubicBezTo>
                    <a:cubicBezTo>
                      <a:pt x="668" y="473"/>
                      <a:pt x="659" y="485"/>
                      <a:pt x="643" y="496"/>
                    </a:cubicBezTo>
                    <a:cubicBezTo>
                      <a:pt x="627" y="507"/>
                      <a:pt x="612" y="515"/>
                      <a:pt x="576" y="520"/>
                    </a:cubicBezTo>
                    <a:cubicBezTo>
                      <a:pt x="540" y="525"/>
                      <a:pt x="477" y="531"/>
                      <a:pt x="424" y="524"/>
                    </a:cubicBezTo>
                    <a:cubicBezTo>
                      <a:pt x="371" y="517"/>
                      <a:pt x="331" y="507"/>
                      <a:pt x="260" y="476"/>
                    </a:cubicBezTo>
                    <a:cubicBezTo>
                      <a:pt x="189" y="445"/>
                      <a:pt x="94" y="390"/>
                      <a:pt x="0" y="336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D8CD5034-124F-4CAA-A92A-0A435AD22C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71" y="4769"/>
                <a:ext cx="149" cy="252"/>
              </a:xfrm>
              <a:custGeom>
                <a:avLst/>
                <a:gdLst>
                  <a:gd name="T0" fmla="*/ 149 w 149"/>
                  <a:gd name="T1" fmla="*/ 67 h 252"/>
                  <a:gd name="T2" fmla="*/ 129 w 149"/>
                  <a:gd name="T3" fmla="*/ 23 h 252"/>
                  <a:gd name="T4" fmla="*/ 61 w 149"/>
                  <a:gd name="T5" fmla="*/ 7 h 252"/>
                  <a:gd name="T6" fmla="*/ 5 w 149"/>
                  <a:gd name="T7" fmla="*/ 67 h 252"/>
                  <a:gd name="T8" fmla="*/ 33 w 149"/>
                  <a:gd name="T9" fmla="*/ 131 h 252"/>
                  <a:gd name="T10" fmla="*/ 73 w 149"/>
                  <a:gd name="T11" fmla="*/ 151 h 252"/>
                  <a:gd name="T12" fmla="*/ 81 w 149"/>
                  <a:gd name="T13" fmla="*/ 199 h 252"/>
                  <a:gd name="T14" fmla="*/ 85 w 149"/>
                  <a:gd name="T15" fmla="*/ 231 h 252"/>
                  <a:gd name="T16" fmla="*/ 109 w 149"/>
                  <a:gd name="T17" fmla="*/ 251 h 252"/>
                  <a:gd name="T18" fmla="*/ 149 w 149"/>
                  <a:gd name="T19" fmla="*/ 227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252">
                    <a:moveTo>
                      <a:pt x="149" y="67"/>
                    </a:moveTo>
                    <a:cubicBezTo>
                      <a:pt x="146" y="50"/>
                      <a:pt x="144" y="33"/>
                      <a:pt x="129" y="23"/>
                    </a:cubicBezTo>
                    <a:cubicBezTo>
                      <a:pt x="114" y="13"/>
                      <a:pt x="82" y="0"/>
                      <a:pt x="61" y="7"/>
                    </a:cubicBezTo>
                    <a:cubicBezTo>
                      <a:pt x="40" y="14"/>
                      <a:pt x="10" y="46"/>
                      <a:pt x="5" y="67"/>
                    </a:cubicBezTo>
                    <a:cubicBezTo>
                      <a:pt x="0" y="88"/>
                      <a:pt x="22" y="117"/>
                      <a:pt x="33" y="131"/>
                    </a:cubicBezTo>
                    <a:cubicBezTo>
                      <a:pt x="44" y="145"/>
                      <a:pt x="65" y="140"/>
                      <a:pt x="73" y="151"/>
                    </a:cubicBezTo>
                    <a:cubicBezTo>
                      <a:pt x="81" y="162"/>
                      <a:pt x="79" y="186"/>
                      <a:pt x="81" y="199"/>
                    </a:cubicBezTo>
                    <a:cubicBezTo>
                      <a:pt x="83" y="212"/>
                      <a:pt x="80" y="222"/>
                      <a:pt x="85" y="231"/>
                    </a:cubicBezTo>
                    <a:cubicBezTo>
                      <a:pt x="90" y="240"/>
                      <a:pt x="98" y="252"/>
                      <a:pt x="109" y="251"/>
                    </a:cubicBezTo>
                    <a:cubicBezTo>
                      <a:pt x="120" y="250"/>
                      <a:pt x="134" y="238"/>
                      <a:pt x="149" y="227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FC065E1F-ED39-4C0E-88FC-98FDB42BC8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19707">
                <a:off x="1608" y="4655"/>
                <a:ext cx="152" cy="149"/>
              </a:xfrm>
              <a:custGeom>
                <a:avLst/>
                <a:gdLst>
                  <a:gd name="T0" fmla="*/ 152 w 152"/>
                  <a:gd name="T1" fmla="*/ 1 h 149"/>
                  <a:gd name="T2" fmla="*/ 60 w 152"/>
                  <a:gd name="T3" fmla="*/ 17 h 149"/>
                  <a:gd name="T4" fmla="*/ 32 w 152"/>
                  <a:gd name="T5" fmla="*/ 121 h 149"/>
                  <a:gd name="T6" fmla="*/ 12 w 152"/>
                  <a:gd name="T7" fmla="*/ 145 h 149"/>
                  <a:gd name="T8" fmla="*/ 0 w 152"/>
                  <a:gd name="T9" fmla="*/ 149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" h="149">
                    <a:moveTo>
                      <a:pt x="152" y="1"/>
                    </a:moveTo>
                    <a:cubicBezTo>
                      <a:pt x="122" y="4"/>
                      <a:pt x="85" y="0"/>
                      <a:pt x="60" y="17"/>
                    </a:cubicBezTo>
                    <a:cubicBezTo>
                      <a:pt x="48" y="50"/>
                      <a:pt x="45" y="88"/>
                      <a:pt x="32" y="121"/>
                    </a:cubicBezTo>
                    <a:cubicBezTo>
                      <a:pt x="29" y="127"/>
                      <a:pt x="17" y="141"/>
                      <a:pt x="12" y="145"/>
                    </a:cubicBezTo>
                    <a:cubicBezTo>
                      <a:pt x="8" y="147"/>
                      <a:pt x="0" y="149"/>
                      <a:pt x="0" y="149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52CBE640-CDCF-4745-B4A6-2D14ED6BC4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52" y="4712"/>
                <a:ext cx="80" cy="80"/>
              </a:xfrm>
              <a:custGeom>
                <a:avLst/>
                <a:gdLst>
                  <a:gd name="T0" fmla="*/ 80 w 80"/>
                  <a:gd name="T1" fmla="*/ 0 h 80"/>
                  <a:gd name="T2" fmla="*/ 48 w 80"/>
                  <a:gd name="T3" fmla="*/ 44 h 80"/>
                  <a:gd name="T4" fmla="*/ 0 w 80"/>
                  <a:gd name="T5" fmla="*/ 8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80">
                    <a:moveTo>
                      <a:pt x="80" y="0"/>
                    </a:moveTo>
                    <a:cubicBezTo>
                      <a:pt x="75" y="16"/>
                      <a:pt x="61" y="34"/>
                      <a:pt x="48" y="44"/>
                    </a:cubicBezTo>
                    <a:cubicBezTo>
                      <a:pt x="41" y="62"/>
                      <a:pt x="19" y="80"/>
                      <a:pt x="0" y="80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68578C37-627A-4569-B505-5401FEC809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76" y="4796"/>
                <a:ext cx="52" cy="1"/>
              </a:xfrm>
              <a:custGeom>
                <a:avLst/>
                <a:gdLst>
                  <a:gd name="T0" fmla="*/ 0 w 52"/>
                  <a:gd name="T1" fmla="*/ 0 h 1"/>
                  <a:gd name="T2" fmla="*/ 52 w 5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" h="1">
                    <a:moveTo>
                      <a:pt x="0" y="0"/>
                    </a:moveTo>
                    <a:cubicBezTo>
                      <a:pt x="17" y="0"/>
                      <a:pt x="34" y="0"/>
                      <a:pt x="52" y="0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404F53F0-48F6-4105-942C-FDE7CE8511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4" y="4791"/>
                <a:ext cx="32" cy="45"/>
              </a:xfrm>
              <a:custGeom>
                <a:avLst/>
                <a:gdLst>
                  <a:gd name="T0" fmla="*/ 0 w 32"/>
                  <a:gd name="T1" fmla="*/ 1 h 45"/>
                  <a:gd name="T2" fmla="*/ 16 w 32"/>
                  <a:gd name="T3" fmla="*/ 21 h 45"/>
                  <a:gd name="T4" fmla="*/ 32 w 32"/>
                  <a:gd name="T5" fmla="*/ 4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45">
                    <a:moveTo>
                      <a:pt x="0" y="1"/>
                    </a:moveTo>
                    <a:cubicBezTo>
                      <a:pt x="22" y="15"/>
                      <a:pt x="4" y="0"/>
                      <a:pt x="16" y="21"/>
                    </a:cubicBezTo>
                    <a:cubicBezTo>
                      <a:pt x="20" y="29"/>
                      <a:pt x="32" y="45"/>
                      <a:pt x="32" y="45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id="{A4CDE09C-3A30-48C7-9869-24F6214AFD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03934">
                <a:off x="1736" y="5069"/>
                <a:ext cx="132" cy="71"/>
              </a:xfrm>
              <a:custGeom>
                <a:avLst/>
                <a:gdLst>
                  <a:gd name="T0" fmla="*/ 132 w 132"/>
                  <a:gd name="T1" fmla="*/ 0 h 36"/>
                  <a:gd name="T2" fmla="*/ 16 w 132"/>
                  <a:gd name="T3" fmla="*/ 63 h 36"/>
                  <a:gd name="T4" fmla="*/ 0 w 132"/>
                  <a:gd name="T5" fmla="*/ 14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36">
                    <a:moveTo>
                      <a:pt x="132" y="0"/>
                    </a:moveTo>
                    <a:cubicBezTo>
                      <a:pt x="94" y="12"/>
                      <a:pt x="54" y="12"/>
                      <a:pt x="16" y="16"/>
                    </a:cubicBezTo>
                    <a:cubicBezTo>
                      <a:pt x="5" y="31"/>
                      <a:pt x="11" y="24"/>
                      <a:pt x="0" y="36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EF4D7AFE-C435-4839-AF67-3928082F64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31" y="5364"/>
                <a:ext cx="217" cy="173"/>
              </a:xfrm>
              <a:custGeom>
                <a:avLst/>
                <a:gdLst>
                  <a:gd name="T0" fmla="*/ 217 w 217"/>
                  <a:gd name="T1" fmla="*/ 0 h 173"/>
                  <a:gd name="T2" fmla="*/ 129 w 217"/>
                  <a:gd name="T3" fmla="*/ 40 h 173"/>
                  <a:gd name="T4" fmla="*/ 73 w 217"/>
                  <a:gd name="T5" fmla="*/ 88 h 173"/>
                  <a:gd name="T6" fmla="*/ 69 w 217"/>
                  <a:gd name="T7" fmla="*/ 104 h 173"/>
                  <a:gd name="T8" fmla="*/ 9 w 217"/>
                  <a:gd name="T9" fmla="*/ 160 h 173"/>
                  <a:gd name="T10" fmla="*/ 29 w 217"/>
                  <a:gd name="T11" fmla="*/ 156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173">
                    <a:moveTo>
                      <a:pt x="217" y="0"/>
                    </a:moveTo>
                    <a:cubicBezTo>
                      <a:pt x="194" y="22"/>
                      <a:pt x="156" y="24"/>
                      <a:pt x="129" y="40"/>
                    </a:cubicBezTo>
                    <a:cubicBezTo>
                      <a:pt x="111" y="49"/>
                      <a:pt x="91" y="81"/>
                      <a:pt x="73" y="88"/>
                    </a:cubicBezTo>
                    <a:cubicBezTo>
                      <a:pt x="68" y="100"/>
                      <a:pt x="69" y="104"/>
                      <a:pt x="69" y="104"/>
                    </a:cubicBezTo>
                    <a:cubicBezTo>
                      <a:pt x="63" y="120"/>
                      <a:pt x="25" y="154"/>
                      <a:pt x="9" y="160"/>
                    </a:cubicBezTo>
                    <a:cubicBezTo>
                      <a:pt x="0" y="173"/>
                      <a:pt x="37" y="156"/>
                      <a:pt x="29" y="156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id="{72A39E80-2F0B-4B3E-AC44-5DEAA8CFAC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" y="5216"/>
                <a:ext cx="606" cy="288"/>
              </a:xfrm>
              <a:custGeom>
                <a:avLst/>
                <a:gdLst>
                  <a:gd name="T0" fmla="*/ 606 w 606"/>
                  <a:gd name="T1" fmla="*/ 288 h 288"/>
                  <a:gd name="T2" fmla="*/ 90 w 606"/>
                  <a:gd name="T3" fmla="*/ 136 h 288"/>
                  <a:gd name="T4" fmla="*/ 66 w 606"/>
                  <a:gd name="T5" fmla="*/ 116 h 288"/>
                  <a:gd name="T6" fmla="*/ 30 w 606"/>
                  <a:gd name="T7" fmla="*/ 0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6" h="288">
                    <a:moveTo>
                      <a:pt x="606" y="288"/>
                    </a:moveTo>
                    <a:cubicBezTo>
                      <a:pt x="393" y="226"/>
                      <a:pt x="180" y="165"/>
                      <a:pt x="90" y="136"/>
                    </a:cubicBezTo>
                    <a:cubicBezTo>
                      <a:pt x="0" y="107"/>
                      <a:pt x="76" y="139"/>
                      <a:pt x="66" y="116"/>
                    </a:cubicBezTo>
                    <a:cubicBezTo>
                      <a:pt x="56" y="93"/>
                      <a:pt x="43" y="46"/>
                      <a:pt x="30" y="0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id="{641D2FEB-9ACB-4ACD-B3F2-832AA0DFBE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700"/>
                <a:ext cx="124" cy="136"/>
              </a:xfrm>
              <a:custGeom>
                <a:avLst/>
                <a:gdLst>
                  <a:gd name="T0" fmla="*/ 124 w 124"/>
                  <a:gd name="T1" fmla="*/ 136 h 136"/>
                  <a:gd name="T2" fmla="*/ 0 w 124"/>
                  <a:gd name="T3" fmla="*/ 0 h 1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4" h="136">
                    <a:moveTo>
                      <a:pt x="124" y="136"/>
                    </a:moveTo>
                    <a:cubicBezTo>
                      <a:pt x="103" y="113"/>
                      <a:pt x="26" y="28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Arc 43">
                <a:extLst>
                  <a:ext uri="{FF2B5EF4-FFF2-40B4-BE49-F238E27FC236}">
                    <a16:creationId xmlns:a16="http://schemas.microsoft.com/office/drawing/2014/main" id="{F4E5E661-9ED7-4E20-A199-BED09F72F0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97" y="4750"/>
                <a:ext cx="22" cy="35"/>
              </a:xfrm>
              <a:custGeom>
                <a:avLst/>
                <a:gdLst>
                  <a:gd name="T0" fmla="*/ 0 w 21600"/>
                  <a:gd name="T1" fmla="*/ 0 h 40825"/>
                  <a:gd name="T2" fmla="*/ 0 w 21600"/>
                  <a:gd name="T3" fmla="*/ 0 h 40825"/>
                  <a:gd name="T4" fmla="*/ 0 w 21600"/>
                  <a:gd name="T5" fmla="*/ 0 h 408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082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</a:path>
                  <a:path w="21600" h="4082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id="{D3A2D747-4FB3-4B37-9DDD-73374CF493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916"/>
                <a:ext cx="83" cy="30"/>
              </a:xfrm>
              <a:custGeom>
                <a:avLst/>
                <a:gdLst>
                  <a:gd name="T0" fmla="*/ 48 w 144"/>
                  <a:gd name="T1" fmla="*/ 4 h 52"/>
                  <a:gd name="T2" fmla="*/ 33 w 144"/>
                  <a:gd name="T3" fmla="*/ 3 h 52"/>
                  <a:gd name="T4" fmla="*/ 21 w 144"/>
                  <a:gd name="T5" fmla="*/ 1 h 52"/>
                  <a:gd name="T6" fmla="*/ 14 w 144"/>
                  <a:gd name="T7" fmla="*/ 10 h 52"/>
                  <a:gd name="T8" fmla="*/ 7 w 144"/>
                  <a:gd name="T9" fmla="*/ 17 h 52"/>
                  <a:gd name="T10" fmla="*/ 0 w 144"/>
                  <a:gd name="T11" fmla="*/ 1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52">
                    <a:moveTo>
                      <a:pt x="144" y="12"/>
                    </a:moveTo>
                    <a:cubicBezTo>
                      <a:pt x="128" y="10"/>
                      <a:pt x="113" y="9"/>
                      <a:pt x="100" y="8"/>
                    </a:cubicBezTo>
                    <a:cubicBezTo>
                      <a:pt x="87" y="7"/>
                      <a:pt x="73" y="0"/>
                      <a:pt x="64" y="4"/>
                    </a:cubicBezTo>
                    <a:cubicBezTo>
                      <a:pt x="55" y="8"/>
                      <a:pt x="50" y="24"/>
                      <a:pt x="43" y="32"/>
                    </a:cubicBezTo>
                    <a:cubicBezTo>
                      <a:pt x="36" y="40"/>
                      <a:pt x="27" y="52"/>
                      <a:pt x="20" y="52"/>
                    </a:cubicBezTo>
                    <a:cubicBezTo>
                      <a:pt x="13" y="52"/>
                      <a:pt x="6" y="42"/>
                      <a:pt x="0" y="32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id="{1B2349AC-207F-4161-AA3B-721206B7B4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8" y="5000"/>
                <a:ext cx="168" cy="80"/>
              </a:xfrm>
              <a:custGeom>
                <a:avLst/>
                <a:gdLst>
                  <a:gd name="T0" fmla="*/ 0 w 168"/>
                  <a:gd name="T1" fmla="*/ 0 h 80"/>
                  <a:gd name="T2" fmla="*/ 116 w 168"/>
                  <a:gd name="T3" fmla="*/ 69 h 80"/>
                  <a:gd name="T4" fmla="*/ 168 w 168"/>
                  <a:gd name="T5" fmla="*/ 69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80">
                    <a:moveTo>
                      <a:pt x="0" y="0"/>
                    </a:moveTo>
                    <a:cubicBezTo>
                      <a:pt x="44" y="29"/>
                      <a:pt x="88" y="58"/>
                      <a:pt x="116" y="69"/>
                    </a:cubicBezTo>
                    <a:cubicBezTo>
                      <a:pt x="144" y="80"/>
                      <a:pt x="156" y="74"/>
                      <a:pt x="168" y="69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570115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BECFDFCD-1B7B-4A4D-8D87-C59232F736D1}"/>
              </a:ext>
            </a:extLst>
          </p:cNvPr>
          <p:cNvSpPr/>
          <p:nvPr/>
        </p:nvSpPr>
        <p:spPr>
          <a:xfrm>
            <a:off x="8799478" y="2723837"/>
            <a:ext cx="3328971" cy="2936421"/>
          </a:xfrm>
          <a:prstGeom prst="roundRect">
            <a:avLst>
              <a:gd name="adj" fmla="val 62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553887-45FB-4DA1-8784-2D22F8E8A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77" y="3374136"/>
            <a:ext cx="3033196" cy="2210235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17C6B1A-D901-4A46-9B78-89418B124F34}"/>
              </a:ext>
            </a:extLst>
          </p:cNvPr>
          <p:cNvSpPr/>
          <p:nvPr/>
        </p:nvSpPr>
        <p:spPr>
          <a:xfrm>
            <a:off x="5363111" y="2723837"/>
            <a:ext cx="3328971" cy="2936421"/>
          </a:xfrm>
          <a:prstGeom prst="roundRect">
            <a:avLst>
              <a:gd name="adj" fmla="val 628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0DC945-B6C0-46D1-90E2-FA71EEDFF3FD}"/>
              </a:ext>
            </a:extLst>
          </p:cNvPr>
          <p:cNvSpPr/>
          <p:nvPr/>
        </p:nvSpPr>
        <p:spPr>
          <a:xfrm>
            <a:off x="342887" y="629227"/>
            <a:ext cx="10797357" cy="7228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fr" sz="3200" dirty="0">
                <a:latin typeface="Calibri" panose="020F0502020204030204" pitchFamily="34" charset="0"/>
              </a:rPr>
              <a:t>Enfin pour lier le plan de coupe et la vue correspondante, on place </a:t>
            </a:r>
            <a:r>
              <a:rPr lang="fr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une lettre sur chaque flèche. </a:t>
            </a:r>
            <a:r>
              <a:rPr lang="fr" sz="3200" dirty="0">
                <a:latin typeface="Calibri" panose="020F0502020204030204" pitchFamily="34" charset="0"/>
              </a:rPr>
              <a:t>Et on les utilise également pour </a:t>
            </a:r>
            <a:r>
              <a:rPr lang="fr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nommer la vue en coupe.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3223B77-9FE1-4E28-8F95-573B3868EC8D}"/>
              </a:ext>
            </a:extLst>
          </p:cNvPr>
          <p:cNvGrpSpPr/>
          <p:nvPr/>
        </p:nvGrpSpPr>
        <p:grpSpPr>
          <a:xfrm>
            <a:off x="1622310" y="2061807"/>
            <a:ext cx="8421613" cy="4281958"/>
            <a:chOff x="1622310" y="2061807"/>
            <a:chExt cx="8421613" cy="428195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0811EE8-0853-47D3-915F-38C6B42F0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2833" y="4071693"/>
              <a:ext cx="2057400" cy="219064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7034F34-0E40-45D4-AEC9-91215C41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4954" y="3131167"/>
              <a:ext cx="1520517" cy="200253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24225F6-7290-4066-893F-35F60B6C6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4645" y="3374136"/>
              <a:ext cx="3029277" cy="221023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D811CAE-813B-462D-B7F5-0DF1C956A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74995" y="4067774"/>
              <a:ext cx="2069157" cy="2257262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C82F48B-0D60-4A8E-BAF7-53F486770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4954" y="3131167"/>
              <a:ext cx="1520517" cy="2002536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0D37CE1-E5CF-4666-A41E-293D52574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10727" y="3374136"/>
              <a:ext cx="3033196" cy="2210235"/>
            </a:xfrm>
            <a:prstGeom prst="rect">
              <a:avLst/>
            </a:prstGeom>
          </p:spPr>
        </p:pic>
        <p:grpSp>
          <p:nvGrpSpPr>
            <p:cNvPr id="15" name="Group 28">
              <a:extLst>
                <a:ext uri="{FF2B5EF4-FFF2-40B4-BE49-F238E27FC236}">
                  <a16:creationId xmlns:a16="http://schemas.microsoft.com/office/drawing/2014/main" id="{293CA035-2360-4412-873A-B033D9A233D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22310" y="5479592"/>
              <a:ext cx="700831" cy="793179"/>
              <a:chOff x="2502" y="4101"/>
              <a:chExt cx="1153" cy="1306"/>
            </a:xfrm>
            <a:solidFill>
              <a:schemeClr val="bg1"/>
            </a:solidFill>
          </p:grpSpPr>
          <p:sp>
            <p:nvSpPr>
              <p:cNvPr id="16" name="Freeform 29">
                <a:extLst>
                  <a:ext uri="{FF2B5EF4-FFF2-40B4-BE49-F238E27FC236}">
                    <a16:creationId xmlns:a16="http://schemas.microsoft.com/office/drawing/2014/main" id="{46D96D90-6843-4F08-9915-8066273C53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02" y="4101"/>
                <a:ext cx="1153" cy="985"/>
              </a:xfrm>
              <a:custGeom>
                <a:avLst/>
                <a:gdLst>
                  <a:gd name="T0" fmla="*/ 98 w 1153"/>
                  <a:gd name="T1" fmla="*/ 985 h 985"/>
                  <a:gd name="T2" fmla="*/ 167 w 1153"/>
                  <a:gd name="T3" fmla="*/ 977 h 985"/>
                  <a:gd name="T4" fmla="*/ 214 w 1153"/>
                  <a:gd name="T5" fmla="*/ 909 h 985"/>
                  <a:gd name="T6" fmla="*/ 206 w 1153"/>
                  <a:gd name="T7" fmla="*/ 802 h 985"/>
                  <a:gd name="T8" fmla="*/ 167 w 1153"/>
                  <a:gd name="T9" fmla="*/ 769 h 985"/>
                  <a:gd name="T10" fmla="*/ 94 w 1153"/>
                  <a:gd name="T11" fmla="*/ 715 h 985"/>
                  <a:gd name="T12" fmla="*/ 38 w 1153"/>
                  <a:gd name="T13" fmla="*/ 605 h 985"/>
                  <a:gd name="T14" fmla="*/ 0 w 1153"/>
                  <a:gd name="T15" fmla="*/ 481 h 985"/>
                  <a:gd name="T16" fmla="*/ 30 w 1153"/>
                  <a:gd name="T17" fmla="*/ 355 h 985"/>
                  <a:gd name="T18" fmla="*/ 94 w 1153"/>
                  <a:gd name="T19" fmla="*/ 195 h 985"/>
                  <a:gd name="T20" fmla="*/ 218 w 1153"/>
                  <a:gd name="T21" fmla="*/ 95 h 985"/>
                  <a:gd name="T22" fmla="*/ 335 w 1153"/>
                  <a:gd name="T23" fmla="*/ 39 h 985"/>
                  <a:gd name="T24" fmla="*/ 490 w 1153"/>
                  <a:gd name="T25" fmla="*/ 0 h 985"/>
                  <a:gd name="T26" fmla="*/ 650 w 1153"/>
                  <a:gd name="T27" fmla="*/ 0 h 985"/>
                  <a:gd name="T28" fmla="*/ 798 w 1153"/>
                  <a:gd name="T29" fmla="*/ 60 h 985"/>
                  <a:gd name="T30" fmla="*/ 916 w 1153"/>
                  <a:gd name="T31" fmla="*/ 195 h 985"/>
                  <a:gd name="T32" fmla="*/ 995 w 1153"/>
                  <a:gd name="T33" fmla="*/ 331 h 985"/>
                  <a:gd name="T34" fmla="*/ 1018 w 1153"/>
                  <a:gd name="T35" fmla="*/ 424 h 985"/>
                  <a:gd name="T36" fmla="*/ 995 w 1153"/>
                  <a:gd name="T37" fmla="*/ 469 h 985"/>
                  <a:gd name="T38" fmla="*/ 1153 w 1153"/>
                  <a:gd name="T39" fmla="*/ 635 h 985"/>
                  <a:gd name="T40" fmla="*/ 1153 w 1153"/>
                  <a:gd name="T41" fmla="*/ 685 h 985"/>
                  <a:gd name="T42" fmla="*/ 1087 w 1153"/>
                  <a:gd name="T43" fmla="*/ 715 h 985"/>
                  <a:gd name="T44" fmla="*/ 1038 w 1153"/>
                  <a:gd name="T45" fmla="*/ 715 h 985"/>
                  <a:gd name="T46" fmla="*/ 1042 w 1153"/>
                  <a:gd name="T47" fmla="*/ 769 h 985"/>
                  <a:gd name="T48" fmla="*/ 1087 w 1153"/>
                  <a:gd name="T49" fmla="*/ 802 h 985"/>
                  <a:gd name="T50" fmla="*/ 1087 w 1153"/>
                  <a:gd name="T51" fmla="*/ 849 h 985"/>
                  <a:gd name="T52" fmla="*/ 1078 w 1153"/>
                  <a:gd name="T53" fmla="*/ 879 h 985"/>
                  <a:gd name="T54" fmla="*/ 1018 w 1153"/>
                  <a:gd name="T55" fmla="*/ 909 h 9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53" h="985">
                    <a:moveTo>
                      <a:pt x="98" y="985"/>
                    </a:moveTo>
                    <a:lnTo>
                      <a:pt x="167" y="977"/>
                    </a:lnTo>
                    <a:lnTo>
                      <a:pt x="214" y="909"/>
                    </a:lnTo>
                    <a:lnTo>
                      <a:pt x="206" y="802"/>
                    </a:lnTo>
                    <a:lnTo>
                      <a:pt x="167" y="769"/>
                    </a:lnTo>
                    <a:lnTo>
                      <a:pt x="94" y="715"/>
                    </a:lnTo>
                    <a:lnTo>
                      <a:pt x="38" y="605"/>
                    </a:lnTo>
                    <a:lnTo>
                      <a:pt x="0" y="481"/>
                    </a:lnTo>
                    <a:lnTo>
                      <a:pt x="30" y="355"/>
                    </a:lnTo>
                    <a:lnTo>
                      <a:pt x="94" y="195"/>
                    </a:lnTo>
                    <a:lnTo>
                      <a:pt x="218" y="95"/>
                    </a:lnTo>
                    <a:lnTo>
                      <a:pt x="335" y="39"/>
                    </a:lnTo>
                    <a:lnTo>
                      <a:pt x="490" y="0"/>
                    </a:lnTo>
                    <a:lnTo>
                      <a:pt x="650" y="0"/>
                    </a:lnTo>
                    <a:lnTo>
                      <a:pt x="798" y="60"/>
                    </a:lnTo>
                    <a:lnTo>
                      <a:pt x="916" y="195"/>
                    </a:lnTo>
                    <a:lnTo>
                      <a:pt x="995" y="331"/>
                    </a:lnTo>
                    <a:lnTo>
                      <a:pt x="1018" y="424"/>
                    </a:lnTo>
                    <a:lnTo>
                      <a:pt x="995" y="469"/>
                    </a:lnTo>
                    <a:lnTo>
                      <a:pt x="1153" y="635"/>
                    </a:lnTo>
                    <a:lnTo>
                      <a:pt x="1153" y="685"/>
                    </a:lnTo>
                    <a:lnTo>
                      <a:pt x="1087" y="715"/>
                    </a:lnTo>
                    <a:lnTo>
                      <a:pt x="1038" y="715"/>
                    </a:lnTo>
                    <a:lnTo>
                      <a:pt x="1042" y="769"/>
                    </a:lnTo>
                    <a:lnTo>
                      <a:pt x="1087" y="802"/>
                    </a:lnTo>
                    <a:lnTo>
                      <a:pt x="1087" y="849"/>
                    </a:lnTo>
                    <a:lnTo>
                      <a:pt x="1078" y="879"/>
                    </a:lnTo>
                    <a:lnTo>
                      <a:pt x="1018" y="909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0">
                <a:extLst>
                  <a:ext uri="{FF2B5EF4-FFF2-40B4-BE49-F238E27FC236}">
                    <a16:creationId xmlns:a16="http://schemas.microsoft.com/office/drawing/2014/main" id="{E3F6DBD2-CF11-4083-A32B-6EC264BA2B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00" y="4966"/>
                <a:ext cx="948" cy="430"/>
              </a:xfrm>
              <a:custGeom>
                <a:avLst/>
                <a:gdLst>
                  <a:gd name="T0" fmla="*/ 924 w 948"/>
                  <a:gd name="T1" fmla="*/ 46 h 430"/>
                  <a:gd name="T2" fmla="*/ 908 w 948"/>
                  <a:gd name="T3" fmla="*/ 82 h 430"/>
                  <a:gd name="T4" fmla="*/ 912 w 948"/>
                  <a:gd name="T5" fmla="*/ 102 h 430"/>
                  <a:gd name="T6" fmla="*/ 924 w 948"/>
                  <a:gd name="T7" fmla="*/ 106 h 430"/>
                  <a:gd name="T8" fmla="*/ 932 w 948"/>
                  <a:gd name="T9" fmla="*/ 118 h 430"/>
                  <a:gd name="T10" fmla="*/ 944 w 948"/>
                  <a:gd name="T11" fmla="*/ 126 h 430"/>
                  <a:gd name="T12" fmla="*/ 924 w 948"/>
                  <a:gd name="T13" fmla="*/ 218 h 430"/>
                  <a:gd name="T14" fmla="*/ 816 w 948"/>
                  <a:gd name="T15" fmla="*/ 262 h 430"/>
                  <a:gd name="T16" fmla="*/ 792 w 948"/>
                  <a:gd name="T17" fmla="*/ 266 h 430"/>
                  <a:gd name="T18" fmla="*/ 744 w 948"/>
                  <a:gd name="T19" fmla="*/ 278 h 430"/>
                  <a:gd name="T20" fmla="*/ 732 w 948"/>
                  <a:gd name="T21" fmla="*/ 270 h 430"/>
                  <a:gd name="T22" fmla="*/ 720 w 948"/>
                  <a:gd name="T23" fmla="*/ 294 h 430"/>
                  <a:gd name="T24" fmla="*/ 664 w 948"/>
                  <a:gd name="T25" fmla="*/ 318 h 430"/>
                  <a:gd name="T26" fmla="*/ 624 w 948"/>
                  <a:gd name="T27" fmla="*/ 370 h 430"/>
                  <a:gd name="T28" fmla="*/ 572 w 948"/>
                  <a:gd name="T29" fmla="*/ 430 h 430"/>
                  <a:gd name="T30" fmla="*/ 448 w 948"/>
                  <a:gd name="T31" fmla="*/ 370 h 430"/>
                  <a:gd name="T32" fmla="*/ 380 w 948"/>
                  <a:gd name="T33" fmla="*/ 354 h 430"/>
                  <a:gd name="T34" fmla="*/ 356 w 948"/>
                  <a:gd name="T35" fmla="*/ 346 h 430"/>
                  <a:gd name="T36" fmla="*/ 344 w 948"/>
                  <a:gd name="T37" fmla="*/ 338 h 430"/>
                  <a:gd name="T38" fmla="*/ 216 w 948"/>
                  <a:gd name="T39" fmla="*/ 306 h 430"/>
                  <a:gd name="T40" fmla="*/ 132 w 948"/>
                  <a:gd name="T41" fmla="*/ 282 h 430"/>
                  <a:gd name="T42" fmla="*/ 60 w 948"/>
                  <a:gd name="T43" fmla="*/ 254 h 430"/>
                  <a:gd name="T44" fmla="*/ 24 w 948"/>
                  <a:gd name="T45" fmla="*/ 198 h 430"/>
                  <a:gd name="T46" fmla="*/ 8 w 948"/>
                  <a:gd name="T47" fmla="*/ 174 h 430"/>
                  <a:gd name="T48" fmla="*/ 0 w 948"/>
                  <a:gd name="T49" fmla="*/ 150 h 430"/>
                  <a:gd name="T50" fmla="*/ 164 w 948"/>
                  <a:gd name="T51" fmla="*/ 90 h 430"/>
                  <a:gd name="T52" fmla="*/ 352 w 948"/>
                  <a:gd name="T53" fmla="*/ 46 h 430"/>
                  <a:gd name="T54" fmla="*/ 564 w 948"/>
                  <a:gd name="T55" fmla="*/ 26 h 430"/>
                  <a:gd name="T56" fmla="*/ 748 w 948"/>
                  <a:gd name="T57" fmla="*/ 14 h 430"/>
                  <a:gd name="T58" fmla="*/ 824 w 948"/>
                  <a:gd name="T59" fmla="*/ 2 h 430"/>
                  <a:gd name="T60" fmla="*/ 892 w 948"/>
                  <a:gd name="T61" fmla="*/ 6 h 430"/>
                  <a:gd name="T62" fmla="*/ 912 w 948"/>
                  <a:gd name="T63" fmla="*/ 10 h 430"/>
                  <a:gd name="T64" fmla="*/ 924 w 948"/>
                  <a:gd name="T65" fmla="*/ 46 h 4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48" h="430">
                    <a:moveTo>
                      <a:pt x="924" y="46"/>
                    </a:moveTo>
                    <a:cubicBezTo>
                      <a:pt x="916" y="56"/>
                      <a:pt x="908" y="82"/>
                      <a:pt x="908" y="82"/>
                    </a:cubicBezTo>
                    <a:cubicBezTo>
                      <a:pt x="909" y="88"/>
                      <a:pt x="908" y="96"/>
                      <a:pt x="912" y="102"/>
                    </a:cubicBezTo>
                    <a:cubicBezTo>
                      <a:pt x="914" y="105"/>
                      <a:pt x="920" y="103"/>
                      <a:pt x="924" y="106"/>
                    </a:cubicBezTo>
                    <a:cubicBezTo>
                      <a:pt x="927" y="109"/>
                      <a:pt x="928" y="114"/>
                      <a:pt x="932" y="118"/>
                    </a:cubicBezTo>
                    <a:cubicBezTo>
                      <a:pt x="935" y="121"/>
                      <a:pt x="940" y="123"/>
                      <a:pt x="944" y="126"/>
                    </a:cubicBezTo>
                    <a:cubicBezTo>
                      <a:pt x="948" y="139"/>
                      <a:pt x="947" y="210"/>
                      <a:pt x="924" y="218"/>
                    </a:cubicBezTo>
                    <a:cubicBezTo>
                      <a:pt x="886" y="230"/>
                      <a:pt x="852" y="249"/>
                      <a:pt x="816" y="262"/>
                    </a:cubicBezTo>
                    <a:cubicBezTo>
                      <a:pt x="808" y="264"/>
                      <a:pt x="799" y="264"/>
                      <a:pt x="792" y="266"/>
                    </a:cubicBezTo>
                    <a:cubicBezTo>
                      <a:pt x="775" y="269"/>
                      <a:pt x="744" y="278"/>
                      <a:pt x="744" y="278"/>
                    </a:cubicBezTo>
                    <a:cubicBezTo>
                      <a:pt x="740" y="275"/>
                      <a:pt x="736" y="268"/>
                      <a:pt x="732" y="270"/>
                    </a:cubicBezTo>
                    <a:cubicBezTo>
                      <a:pt x="723" y="272"/>
                      <a:pt x="726" y="288"/>
                      <a:pt x="720" y="294"/>
                    </a:cubicBezTo>
                    <a:cubicBezTo>
                      <a:pt x="702" y="308"/>
                      <a:pt x="685" y="314"/>
                      <a:pt x="664" y="318"/>
                    </a:cubicBezTo>
                    <a:cubicBezTo>
                      <a:pt x="650" y="336"/>
                      <a:pt x="643" y="357"/>
                      <a:pt x="624" y="370"/>
                    </a:cubicBezTo>
                    <a:cubicBezTo>
                      <a:pt x="608" y="392"/>
                      <a:pt x="593" y="412"/>
                      <a:pt x="572" y="430"/>
                    </a:cubicBezTo>
                    <a:cubicBezTo>
                      <a:pt x="525" y="420"/>
                      <a:pt x="492" y="383"/>
                      <a:pt x="448" y="370"/>
                    </a:cubicBezTo>
                    <a:cubicBezTo>
                      <a:pt x="426" y="363"/>
                      <a:pt x="402" y="360"/>
                      <a:pt x="380" y="354"/>
                    </a:cubicBezTo>
                    <a:cubicBezTo>
                      <a:pt x="371" y="351"/>
                      <a:pt x="363" y="350"/>
                      <a:pt x="356" y="346"/>
                    </a:cubicBezTo>
                    <a:cubicBezTo>
                      <a:pt x="352" y="343"/>
                      <a:pt x="348" y="339"/>
                      <a:pt x="344" y="338"/>
                    </a:cubicBezTo>
                    <a:cubicBezTo>
                      <a:pt x="303" y="320"/>
                      <a:pt x="259" y="312"/>
                      <a:pt x="216" y="306"/>
                    </a:cubicBezTo>
                    <a:cubicBezTo>
                      <a:pt x="188" y="296"/>
                      <a:pt x="160" y="287"/>
                      <a:pt x="132" y="282"/>
                    </a:cubicBezTo>
                    <a:cubicBezTo>
                      <a:pt x="109" y="266"/>
                      <a:pt x="87" y="258"/>
                      <a:pt x="60" y="254"/>
                    </a:cubicBezTo>
                    <a:cubicBezTo>
                      <a:pt x="38" y="239"/>
                      <a:pt x="35" y="219"/>
                      <a:pt x="24" y="198"/>
                    </a:cubicBezTo>
                    <a:cubicBezTo>
                      <a:pt x="19" y="189"/>
                      <a:pt x="11" y="183"/>
                      <a:pt x="8" y="174"/>
                    </a:cubicBezTo>
                    <a:cubicBezTo>
                      <a:pt x="5" y="166"/>
                      <a:pt x="0" y="150"/>
                      <a:pt x="0" y="150"/>
                    </a:cubicBezTo>
                    <a:cubicBezTo>
                      <a:pt x="12" y="98"/>
                      <a:pt x="120" y="93"/>
                      <a:pt x="164" y="90"/>
                    </a:cubicBezTo>
                    <a:cubicBezTo>
                      <a:pt x="225" y="69"/>
                      <a:pt x="287" y="51"/>
                      <a:pt x="352" y="46"/>
                    </a:cubicBezTo>
                    <a:cubicBezTo>
                      <a:pt x="420" y="32"/>
                      <a:pt x="493" y="31"/>
                      <a:pt x="564" y="26"/>
                    </a:cubicBezTo>
                    <a:cubicBezTo>
                      <a:pt x="640" y="0"/>
                      <a:pt x="568" y="21"/>
                      <a:pt x="748" y="14"/>
                    </a:cubicBezTo>
                    <a:cubicBezTo>
                      <a:pt x="772" y="12"/>
                      <a:pt x="799" y="5"/>
                      <a:pt x="824" y="2"/>
                    </a:cubicBezTo>
                    <a:cubicBezTo>
                      <a:pt x="846" y="3"/>
                      <a:pt x="869" y="3"/>
                      <a:pt x="892" y="6"/>
                    </a:cubicBezTo>
                    <a:cubicBezTo>
                      <a:pt x="898" y="6"/>
                      <a:pt x="907" y="5"/>
                      <a:pt x="912" y="10"/>
                    </a:cubicBezTo>
                    <a:cubicBezTo>
                      <a:pt x="919" y="17"/>
                      <a:pt x="914" y="36"/>
                      <a:pt x="924" y="46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6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" name="Group 31">
                <a:extLst>
                  <a:ext uri="{FF2B5EF4-FFF2-40B4-BE49-F238E27FC236}">
                    <a16:creationId xmlns:a16="http://schemas.microsoft.com/office/drawing/2014/main" id="{38D9253E-EC3B-4093-8F58-7896BC5AA87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502" y="4101"/>
                <a:ext cx="1153" cy="1306"/>
                <a:chOff x="781" y="4231"/>
                <a:chExt cx="1153" cy="1306"/>
              </a:xfrm>
              <a:grpFill/>
            </p:grpSpPr>
            <p:sp>
              <p:nvSpPr>
                <p:cNvPr id="19" name="Freeform 32">
                  <a:extLst>
                    <a:ext uri="{FF2B5EF4-FFF2-40B4-BE49-F238E27FC236}">
                      <a16:creationId xmlns:a16="http://schemas.microsoft.com/office/drawing/2014/main" id="{233FA313-156A-4132-9ADC-03BB0C4B7C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81" y="4231"/>
                  <a:ext cx="1018" cy="977"/>
                </a:xfrm>
                <a:custGeom>
                  <a:avLst/>
                  <a:gdLst>
                    <a:gd name="T0" fmla="*/ 139 w 1018"/>
                    <a:gd name="T1" fmla="*/ 977 h 977"/>
                    <a:gd name="T2" fmla="*/ 203 w 1018"/>
                    <a:gd name="T3" fmla="*/ 925 h 977"/>
                    <a:gd name="T4" fmla="*/ 203 w 1018"/>
                    <a:gd name="T5" fmla="*/ 801 h 977"/>
                    <a:gd name="T6" fmla="*/ 115 w 1018"/>
                    <a:gd name="T7" fmla="*/ 745 h 977"/>
                    <a:gd name="T8" fmla="*/ 43 w 1018"/>
                    <a:gd name="T9" fmla="*/ 629 h 977"/>
                    <a:gd name="T10" fmla="*/ 7 w 1018"/>
                    <a:gd name="T11" fmla="*/ 457 h 977"/>
                    <a:gd name="T12" fmla="*/ 87 w 1018"/>
                    <a:gd name="T13" fmla="*/ 229 h 977"/>
                    <a:gd name="T14" fmla="*/ 267 w 1018"/>
                    <a:gd name="T15" fmla="*/ 65 h 977"/>
                    <a:gd name="T16" fmla="*/ 551 w 1018"/>
                    <a:gd name="T17" fmla="*/ 1 h 977"/>
                    <a:gd name="T18" fmla="*/ 799 w 1018"/>
                    <a:gd name="T19" fmla="*/ 73 h 977"/>
                    <a:gd name="T20" fmla="*/ 959 w 1018"/>
                    <a:gd name="T21" fmla="*/ 273 h 977"/>
                    <a:gd name="T22" fmla="*/ 1011 w 1018"/>
                    <a:gd name="T23" fmla="*/ 389 h 977"/>
                    <a:gd name="T24" fmla="*/ 999 w 1018"/>
                    <a:gd name="T25" fmla="*/ 469 h 97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018" h="977">
                      <a:moveTo>
                        <a:pt x="139" y="977"/>
                      </a:moveTo>
                      <a:cubicBezTo>
                        <a:pt x="165" y="965"/>
                        <a:pt x="192" y="954"/>
                        <a:pt x="203" y="925"/>
                      </a:cubicBezTo>
                      <a:cubicBezTo>
                        <a:pt x="214" y="896"/>
                        <a:pt x="218" y="831"/>
                        <a:pt x="203" y="801"/>
                      </a:cubicBezTo>
                      <a:cubicBezTo>
                        <a:pt x="188" y="771"/>
                        <a:pt x="142" y="774"/>
                        <a:pt x="115" y="745"/>
                      </a:cubicBezTo>
                      <a:cubicBezTo>
                        <a:pt x="88" y="716"/>
                        <a:pt x="61" y="677"/>
                        <a:pt x="43" y="629"/>
                      </a:cubicBezTo>
                      <a:cubicBezTo>
                        <a:pt x="25" y="581"/>
                        <a:pt x="0" y="524"/>
                        <a:pt x="7" y="457"/>
                      </a:cubicBezTo>
                      <a:cubicBezTo>
                        <a:pt x="14" y="390"/>
                        <a:pt x="44" y="294"/>
                        <a:pt x="87" y="229"/>
                      </a:cubicBezTo>
                      <a:cubicBezTo>
                        <a:pt x="130" y="164"/>
                        <a:pt x="190" y="103"/>
                        <a:pt x="267" y="65"/>
                      </a:cubicBezTo>
                      <a:cubicBezTo>
                        <a:pt x="344" y="27"/>
                        <a:pt x="462" y="0"/>
                        <a:pt x="551" y="1"/>
                      </a:cubicBezTo>
                      <a:cubicBezTo>
                        <a:pt x="640" y="2"/>
                        <a:pt x="731" y="28"/>
                        <a:pt x="799" y="73"/>
                      </a:cubicBezTo>
                      <a:cubicBezTo>
                        <a:pt x="867" y="118"/>
                        <a:pt x="924" y="220"/>
                        <a:pt x="959" y="273"/>
                      </a:cubicBezTo>
                      <a:cubicBezTo>
                        <a:pt x="994" y="326"/>
                        <a:pt x="1004" y="356"/>
                        <a:pt x="1011" y="389"/>
                      </a:cubicBezTo>
                      <a:cubicBezTo>
                        <a:pt x="1018" y="422"/>
                        <a:pt x="1001" y="453"/>
                        <a:pt x="999" y="469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33">
                  <a:extLst>
                    <a:ext uri="{FF2B5EF4-FFF2-40B4-BE49-F238E27FC236}">
                      <a16:creationId xmlns:a16="http://schemas.microsoft.com/office/drawing/2014/main" id="{49CB53CB-E7A8-480A-85E8-95475701AB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56" y="4836"/>
                  <a:ext cx="778" cy="531"/>
                </a:xfrm>
                <a:custGeom>
                  <a:avLst/>
                  <a:gdLst>
                    <a:gd name="T0" fmla="*/ 744 w 778"/>
                    <a:gd name="T1" fmla="*/ 0 h 531"/>
                    <a:gd name="T2" fmla="*/ 776 w 778"/>
                    <a:gd name="T3" fmla="*/ 56 h 531"/>
                    <a:gd name="T4" fmla="*/ 756 w 778"/>
                    <a:gd name="T5" fmla="*/ 100 h 531"/>
                    <a:gd name="T6" fmla="*/ 724 w 778"/>
                    <a:gd name="T7" fmla="*/ 112 h 531"/>
                    <a:gd name="T8" fmla="*/ 676 w 778"/>
                    <a:gd name="T9" fmla="*/ 128 h 531"/>
                    <a:gd name="T10" fmla="*/ 680 w 778"/>
                    <a:gd name="T11" fmla="*/ 152 h 531"/>
                    <a:gd name="T12" fmla="*/ 716 w 778"/>
                    <a:gd name="T13" fmla="*/ 224 h 531"/>
                    <a:gd name="T14" fmla="*/ 704 w 778"/>
                    <a:gd name="T15" fmla="*/ 280 h 531"/>
                    <a:gd name="T16" fmla="*/ 643 w 778"/>
                    <a:gd name="T17" fmla="*/ 300 h 531"/>
                    <a:gd name="T18" fmla="*/ 643 w 778"/>
                    <a:gd name="T19" fmla="*/ 348 h 531"/>
                    <a:gd name="T20" fmla="*/ 664 w 778"/>
                    <a:gd name="T21" fmla="*/ 372 h 531"/>
                    <a:gd name="T22" fmla="*/ 672 w 778"/>
                    <a:gd name="T23" fmla="*/ 452 h 531"/>
                    <a:gd name="T24" fmla="*/ 643 w 778"/>
                    <a:gd name="T25" fmla="*/ 496 h 531"/>
                    <a:gd name="T26" fmla="*/ 576 w 778"/>
                    <a:gd name="T27" fmla="*/ 520 h 531"/>
                    <a:gd name="T28" fmla="*/ 424 w 778"/>
                    <a:gd name="T29" fmla="*/ 524 h 531"/>
                    <a:gd name="T30" fmla="*/ 260 w 778"/>
                    <a:gd name="T31" fmla="*/ 476 h 531"/>
                    <a:gd name="T32" fmla="*/ 0 w 778"/>
                    <a:gd name="T33" fmla="*/ 336 h 5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78" h="531">
                      <a:moveTo>
                        <a:pt x="744" y="0"/>
                      </a:moveTo>
                      <a:cubicBezTo>
                        <a:pt x="759" y="19"/>
                        <a:pt x="774" y="39"/>
                        <a:pt x="776" y="56"/>
                      </a:cubicBezTo>
                      <a:cubicBezTo>
                        <a:pt x="778" y="73"/>
                        <a:pt x="765" y="91"/>
                        <a:pt x="756" y="100"/>
                      </a:cubicBezTo>
                      <a:cubicBezTo>
                        <a:pt x="747" y="109"/>
                        <a:pt x="737" y="107"/>
                        <a:pt x="724" y="112"/>
                      </a:cubicBezTo>
                      <a:cubicBezTo>
                        <a:pt x="711" y="117"/>
                        <a:pt x="683" y="121"/>
                        <a:pt x="676" y="128"/>
                      </a:cubicBezTo>
                      <a:cubicBezTo>
                        <a:pt x="669" y="135"/>
                        <a:pt x="673" y="136"/>
                        <a:pt x="680" y="152"/>
                      </a:cubicBezTo>
                      <a:cubicBezTo>
                        <a:pt x="687" y="168"/>
                        <a:pt x="712" y="203"/>
                        <a:pt x="716" y="224"/>
                      </a:cubicBezTo>
                      <a:cubicBezTo>
                        <a:pt x="720" y="245"/>
                        <a:pt x="716" y="267"/>
                        <a:pt x="704" y="280"/>
                      </a:cubicBezTo>
                      <a:cubicBezTo>
                        <a:pt x="692" y="293"/>
                        <a:pt x="653" y="289"/>
                        <a:pt x="643" y="300"/>
                      </a:cubicBezTo>
                      <a:cubicBezTo>
                        <a:pt x="633" y="311"/>
                        <a:pt x="640" y="336"/>
                        <a:pt x="643" y="348"/>
                      </a:cubicBezTo>
                      <a:cubicBezTo>
                        <a:pt x="646" y="360"/>
                        <a:pt x="659" y="355"/>
                        <a:pt x="664" y="372"/>
                      </a:cubicBezTo>
                      <a:cubicBezTo>
                        <a:pt x="669" y="389"/>
                        <a:pt x="676" y="431"/>
                        <a:pt x="672" y="452"/>
                      </a:cubicBezTo>
                      <a:cubicBezTo>
                        <a:pt x="668" y="473"/>
                        <a:pt x="659" y="485"/>
                        <a:pt x="643" y="496"/>
                      </a:cubicBezTo>
                      <a:cubicBezTo>
                        <a:pt x="627" y="507"/>
                        <a:pt x="612" y="515"/>
                        <a:pt x="576" y="520"/>
                      </a:cubicBezTo>
                      <a:cubicBezTo>
                        <a:pt x="540" y="525"/>
                        <a:pt x="477" y="531"/>
                        <a:pt x="424" y="524"/>
                      </a:cubicBezTo>
                      <a:cubicBezTo>
                        <a:pt x="371" y="517"/>
                        <a:pt x="331" y="507"/>
                        <a:pt x="260" y="476"/>
                      </a:cubicBezTo>
                      <a:cubicBezTo>
                        <a:pt x="189" y="445"/>
                        <a:pt x="94" y="390"/>
                        <a:pt x="0" y="336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74D4344D-FD58-4BD7-8E01-7EBCF93CE6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71" y="4769"/>
                  <a:ext cx="149" cy="252"/>
                </a:xfrm>
                <a:custGeom>
                  <a:avLst/>
                  <a:gdLst>
                    <a:gd name="T0" fmla="*/ 149 w 149"/>
                    <a:gd name="T1" fmla="*/ 67 h 252"/>
                    <a:gd name="T2" fmla="*/ 129 w 149"/>
                    <a:gd name="T3" fmla="*/ 23 h 252"/>
                    <a:gd name="T4" fmla="*/ 61 w 149"/>
                    <a:gd name="T5" fmla="*/ 7 h 252"/>
                    <a:gd name="T6" fmla="*/ 5 w 149"/>
                    <a:gd name="T7" fmla="*/ 67 h 252"/>
                    <a:gd name="T8" fmla="*/ 33 w 149"/>
                    <a:gd name="T9" fmla="*/ 131 h 252"/>
                    <a:gd name="T10" fmla="*/ 73 w 149"/>
                    <a:gd name="T11" fmla="*/ 151 h 252"/>
                    <a:gd name="T12" fmla="*/ 81 w 149"/>
                    <a:gd name="T13" fmla="*/ 199 h 252"/>
                    <a:gd name="T14" fmla="*/ 85 w 149"/>
                    <a:gd name="T15" fmla="*/ 231 h 252"/>
                    <a:gd name="T16" fmla="*/ 109 w 149"/>
                    <a:gd name="T17" fmla="*/ 251 h 252"/>
                    <a:gd name="T18" fmla="*/ 149 w 149"/>
                    <a:gd name="T19" fmla="*/ 227 h 2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9" h="252">
                      <a:moveTo>
                        <a:pt x="149" y="67"/>
                      </a:moveTo>
                      <a:cubicBezTo>
                        <a:pt x="146" y="50"/>
                        <a:pt x="144" y="33"/>
                        <a:pt x="129" y="23"/>
                      </a:cubicBezTo>
                      <a:cubicBezTo>
                        <a:pt x="114" y="13"/>
                        <a:pt x="82" y="0"/>
                        <a:pt x="61" y="7"/>
                      </a:cubicBezTo>
                      <a:cubicBezTo>
                        <a:pt x="40" y="14"/>
                        <a:pt x="10" y="46"/>
                        <a:pt x="5" y="67"/>
                      </a:cubicBezTo>
                      <a:cubicBezTo>
                        <a:pt x="0" y="88"/>
                        <a:pt x="22" y="117"/>
                        <a:pt x="33" y="131"/>
                      </a:cubicBezTo>
                      <a:cubicBezTo>
                        <a:pt x="44" y="145"/>
                        <a:pt x="65" y="140"/>
                        <a:pt x="73" y="151"/>
                      </a:cubicBezTo>
                      <a:cubicBezTo>
                        <a:pt x="81" y="162"/>
                        <a:pt x="79" y="186"/>
                        <a:pt x="81" y="199"/>
                      </a:cubicBezTo>
                      <a:cubicBezTo>
                        <a:pt x="83" y="212"/>
                        <a:pt x="80" y="222"/>
                        <a:pt x="85" y="231"/>
                      </a:cubicBezTo>
                      <a:cubicBezTo>
                        <a:pt x="90" y="240"/>
                        <a:pt x="98" y="252"/>
                        <a:pt x="109" y="251"/>
                      </a:cubicBezTo>
                      <a:cubicBezTo>
                        <a:pt x="120" y="250"/>
                        <a:pt x="134" y="238"/>
                        <a:pt x="149" y="227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35">
                  <a:extLst>
                    <a:ext uri="{FF2B5EF4-FFF2-40B4-BE49-F238E27FC236}">
                      <a16:creationId xmlns:a16="http://schemas.microsoft.com/office/drawing/2014/main" id="{1A0C2C60-F771-4D2A-9278-5AAE7AA931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219707">
                  <a:off x="1608" y="4655"/>
                  <a:ext cx="152" cy="149"/>
                </a:xfrm>
                <a:custGeom>
                  <a:avLst/>
                  <a:gdLst>
                    <a:gd name="T0" fmla="*/ 152 w 152"/>
                    <a:gd name="T1" fmla="*/ 1 h 149"/>
                    <a:gd name="T2" fmla="*/ 60 w 152"/>
                    <a:gd name="T3" fmla="*/ 17 h 149"/>
                    <a:gd name="T4" fmla="*/ 32 w 152"/>
                    <a:gd name="T5" fmla="*/ 121 h 149"/>
                    <a:gd name="T6" fmla="*/ 12 w 152"/>
                    <a:gd name="T7" fmla="*/ 145 h 149"/>
                    <a:gd name="T8" fmla="*/ 0 w 152"/>
                    <a:gd name="T9" fmla="*/ 149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2" h="149">
                      <a:moveTo>
                        <a:pt x="152" y="1"/>
                      </a:moveTo>
                      <a:cubicBezTo>
                        <a:pt x="122" y="4"/>
                        <a:pt x="85" y="0"/>
                        <a:pt x="60" y="17"/>
                      </a:cubicBezTo>
                      <a:cubicBezTo>
                        <a:pt x="48" y="50"/>
                        <a:pt x="45" y="88"/>
                        <a:pt x="32" y="121"/>
                      </a:cubicBezTo>
                      <a:cubicBezTo>
                        <a:pt x="29" y="127"/>
                        <a:pt x="17" y="141"/>
                        <a:pt x="12" y="145"/>
                      </a:cubicBezTo>
                      <a:cubicBezTo>
                        <a:pt x="8" y="147"/>
                        <a:pt x="0" y="149"/>
                        <a:pt x="0" y="149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36">
                  <a:extLst>
                    <a:ext uri="{FF2B5EF4-FFF2-40B4-BE49-F238E27FC236}">
                      <a16:creationId xmlns:a16="http://schemas.microsoft.com/office/drawing/2014/main" id="{608A9B23-1E41-4C3D-9A52-6AB96125ED1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52" y="4712"/>
                  <a:ext cx="80" cy="80"/>
                </a:xfrm>
                <a:custGeom>
                  <a:avLst/>
                  <a:gdLst>
                    <a:gd name="T0" fmla="*/ 80 w 80"/>
                    <a:gd name="T1" fmla="*/ 0 h 80"/>
                    <a:gd name="T2" fmla="*/ 48 w 80"/>
                    <a:gd name="T3" fmla="*/ 44 h 80"/>
                    <a:gd name="T4" fmla="*/ 0 w 80"/>
                    <a:gd name="T5" fmla="*/ 80 h 8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80">
                      <a:moveTo>
                        <a:pt x="80" y="0"/>
                      </a:moveTo>
                      <a:cubicBezTo>
                        <a:pt x="75" y="16"/>
                        <a:pt x="61" y="34"/>
                        <a:pt x="48" y="44"/>
                      </a:cubicBezTo>
                      <a:cubicBezTo>
                        <a:pt x="41" y="62"/>
                        <a:pt x="19" y="80"/>
                        <a:pt x="0" y="80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37">
                  <a:extLst>
                    <a:ext uri="{FF2B5EF4-FFF2-40B4-BE49-F238E27FC236}">
                      <a16:creationId xmlns:a16="http://schemas.microsoft.com/office/drawing/2014/main" id="{DE74C0D0-EE0E-468E-B1F8-C00FB6B22C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76" y="4796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2 w 52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cubicBezTo>
                        <a:pt x="17" y="0"/>
                        <a:pt x="34" y="0"/>
                        <a:pt x="52" y="0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38">
                  <a:extLst>
                    <a:ext uri="{FF2B5EF4-FFF2-40B4-BE49-F238E27FC236}">
                      <a16:creationId xmlns:a16="http://schemas.microsoft.com/office/drawing/2014/main" id="{8AD627E1-D2D0-4AA2-8D6C-7CE1DEB76F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24" y="4791"/>
                  <a:ext cx="32" cy="45"/>
                </a:xfrm>
                <a:custGeom>
                  <a:avLst/>
                  <a:gdLst>
                    <a:gd name="T0" fmla="*/ 0 w 32"/>
                    <a:gd name="T1" fmla="*/ 1 h 45"/>
                    <a:gd name="T2" fmla="*/ 16 w 32"/>
                    <a:gd name="T3" fmla="*/ 21 h 45"/>
                    <a:gd name="T4" fmla="*/ 32 w 32"/>
                    <a:gd name="T5" fmla="*/ 45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45">
                      <a:moveTo>
                        <a:pt x="0" y="1"/>
                      </a:moveTo>
                      <a:cubicBezTo>
                        <a:pt x="22" y="15"/>
                        <a:pt x="4" y="0"/>
                        <a:pt x="16" y="21"/>
                      </a:cubicBezTo>
                      <a:cubicBezTo>
                        <a:pt x="20" y="29"/>
                        <a:pt x="32" y="45"/>
                        <a:pt x="32" y="45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9">
                  <a:extLst>
                    <a:ext uri="{FF2B5EF4-FFF2-40B4-BE49-F238E27FC236}">
                      <a16:creationId xmlns:a16="http://schemas.microsoft.com/office/drawing/2014/main" id="{B95D7290-C929-4B6C-BBEB-DD06914208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603934">
                  <a:off x="1736" y="5069"/>
                  <a:ext cx="132" cy="71"/>
                </a:xfrm>
                <a:custGeom>
                  <a:avLst/>
                  <a:gdLst>
                    <a:gd name="T0" fmla="*/ 132 w 132"/>
                    <a:gd name="T1" fmla="*/ 0 h 36"/>
                    <a:gd name="T2" fmla="*/ 16 w 132"/>
                    <a:gd name="T3" fmla="*/ 63 h 36"/>
                    <a:gd name="T4" fmla="*/ 0 w 132"/>
                    <a:gd name="T5" fmla="*/ 14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36">
                      <a:moveTo>
                        <a:pt x="132" y="0"/>
                      </a:moveTo>
                      <a:cubicBezTo>
                        <a:pt x="94" y="12"/>
                        <a:pt x="54" y="12"/>
                        <a:pt x="16" y="16"/>
                      </a:cubicBezTo>
                      <a:cubicBezTo>
                        <a:pt x="5" y="31"/>
                        <a:pt x="11" y="24"/>
                        <a:pt x="0" y="36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40">
                  <a:extLst>
                    <a:ext uri="{FF2B5EF4-FFF2-40B4-BE49-F238E27FC236}">
                      <a16:creationId xmlns:a16="http://schemas.microsoft.com/office/drawing/2014/main" id="{554E907F-8F45-44E6-B6ED-F59F3A3157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31" y="5364"/>
                  <a:ext cx="217" cy="173"/>
                </a:xfrm>
                <a:custGeom>
                  <a:avLst/>
                  <a:gdLst>
                    <a:gd name="T0" fmla="*/ 217 w 217"/>
                    <a:gd name="T1" fmla="*/ 0 h 173"/>
                    <a:gd name="T2" fmla="*/ 129 w 217"/>
                    <a:gd name="T3" fmla="*/ 40 h 173"/>
                    <a:gd name="T4" fmla="*/ 73 w 217"/>
                    <a:gd name="T5" fmla="*/ 88 h 173"/>
                    <a:gd name="T6" fmla="*/ 69 w 217"/>
                    <a:gd name="T7" fmla="*/ 104 h 173"/>
                    <a:gd name="T8" fmla="*/ 9 w 217"/>
                    <a:gd name="T9" fmla="*/ 160 h 173"/>
                    <a:gd name="T10" fmla="*/ 29 w 217"/>
                    <a:gd name="T11" fmla="*/ 156 h 1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7" h="173">
                      <a:moveTo>
                        <a:pt x="217" y="0"/>
                      </a:moveTo>
                      <a:cubicBezTo>
                        <a:pt x="194" y="22"/>
                        <a:pt x="156" y="24"/>
                        <a:pt x="129" y="40"/>
                      </a:cubicBezTo>
                      <a:cubicBezTo>
                        <a:pt x="111" y="49"/>
                        <a:pt x="91" y="81"/>
                        <a:pt x="73" y="88"/>
                      </a:cubicBezTo>
                      <a:cubicBezTo>
                        <a:pt x="68" y="100"/>
                        <a:pt x="69" y="104"/>
                        <a:pt x="69" y="104"/>
                      </a:cubicBezTo>
                      <a:cubicBezTo>
                        <a:pt x="63" y="120"/>
                        <a:pt x="25" y="154"/>
                        <a:pt x="9" y="160"/>
                      </a:cubicBezTo>
                      <a:cubicBezTo>
                        <a:pt x="0" y="173"/>
                        <a:pt x="37" y="156"/>
                        <a:pt x="29" y="156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41">
                  <a:extLst>
                    <a:ext uri="{FF2B5EF4-FFF2-40B4-BE49-F238E27FC236}">
                      <a16:creationId xmlns:a16="http://schemas.microsoft.com/office/drawing/2014/main" id="{C838354D-E7A3-4145-A7C6-630D7353A4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54" y="5216"/>
                  <a:ext cx="606" cy="288"/>
                </a:xfrm>
                <a:custGeom>
                  <a:avLst/>
                  <a:gdLst>
                    <a:gd name="T0" fmla="*/ 606 w 606"/>
                    <a:gd name="T1" fmla="*/ 288 h 288"/>
                    <a:gd name="T2" fmla="*/ 90 w 606"/>
                    <a:gd name="T3" fmla="*/ 136 h 288"/>
                    <a:gd name="T4" fmla="*/ 66 w 606"/>
                    <a:gd name="T5" fmla="*/ 116 h 288"/>
                    <a:gd name="T6" fmla="*/ 30 w 606"/>
                    <a:gd name="T7" fmla="*/ 0 h 2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6" h="288">
                      <a:moveTo>
                        <a:pt x="606" y="288"/>
                      </a:moveTo>
                      <a:cubicBezTo>
                        <a:pt x="393" y="226"/>
                        <a:pt x="180" y="165"/>
                        <a:pt x="90" y="136"/>
                      </a:cubicBezTo>
                      <a:cubicBezTo>
                        <a:pt x="0" y="107"/>
                        <a:pt x="76" y="139"/>
                        <a:pt x="66" y="116"/>
                      </a:cubicBezTo>
                      <a:cubicBezTo>
                        <a:pt x="56" y="93"/>
                        <a:pt x="43" y="46"/>
                        <a:pt x="30" y="0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42">
                  <a:extLst>
                    <a:ext uri="{FF2B5EF4-FFF2-40B4-BE49-F238E27FC236}">
                      <a16:creationId xmlns:a16="http://schemas.microsoft.com/office/drawing/2014/main" id="{B80B2412-3E88-4BE1-A51A-038F0A96B7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4700"/>
                  <a:ext cx="124" cy="136"/>
                </a:xfrm>
                <a:custGeom>
                  <a:avLst/>
                  <a:gdLst>
                    <a:gd name="T0" fmla="*/ 124 w 124"/>
                    <a:gd name="T1" fmla="*/ 136 h 136"/>
                    <a:gd name="T2" fmla="*/ 0 w 124"/>
                    <a:gd name="T3" fmla="*/ 0 h 13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4" h="136">
                      <a:moveTo>
                        <a:pt x="124" y="136"/>
                      </a:moveTo>
                      <a:cubicBezTo>
                        <a:pt x="103" y="113"/>
                        <a:pt x="26" y="28"/>
                        <a:pt x="0" y="0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Arc 43">
                  <a:extLst>
                    <a:ext uri="{FF2B5EF4-FFF2-40B4-BE49-F238E27FC236}">
                      <a16:creationId xmlns:a16="http://schemas.microsoft.com/office/drawing/2014/main" id="{F6676A90-9840-44D9-A150-1DCAF59703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97" y="4750"/>
                  <a:ext cx="22" cy="35"/>
                </a:xfrm>
                <a:custGeom>
                  <a:avLst/>
                  <a:gdLst>
                    <a:gd name="T0" fmla="*/ 0 w 21600"/>
                    <a:gd name="T1" fmla="*/ 0 h 40825"/>
                    <a:gd name="T2" fmla="*/ 0 w 21600"/>
                    <a:gd name="T3" fmla="*/ 0 h 40825"/>
                    <a:gd name="T4" fmla="*/ 0 w 21600"/>
                    <a:gd name="T5" fmla="*/ 0 h 408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0825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706"/>
                        <a:pt x="17060" y="37130"/>
                        <a:pt x="9845" y="40825"/>
                      </a:cubicBezTo>
                    </a:path>
                    <a:path w="21600" h="40825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706"/>
                        <a:pt x="17060" y="37130"/>
                        <a:pt x="9845" y="40825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44">
                  <a:extLst>
                    <a:ext uri="{FF2B5EF4-FFF2-40B4-BE49-F238E27FC236}">
                      <a16:creationId xmlns:a16="http://schemas.microsoft.com/office/drawing/2014/main" id="{E31AFF40-DA50-4D28-A5FA-B156C0EF85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76" y="4916"/>
                  <a:ext cx="83" cy="30"/>
                </a:xfrm>
                <a:custGeom>
                  <a:avLst/>
                  <a:gdLst>
                    <a:gd name="T0" fmla="*/ 48 w 144"/>
                    <a:gd name="T1" fmla="*/ 4 h 52"/>
                    <a:gd name="T2" fmla="*/ 33 w 144"/>
                    <a:gd name="T3" fmla="*/ 3 h 52"/>
                    <a:gd name="T4" fmla="*/ 21 w 144"/>
                    <a:gd name="T5" fmla="*/ 1 h 52"/>
                    <a:gd name="T6" fmla="*/ 14 w 144"/>
                    <a:gd name="T7" fmla="*/ 10 h 52"/>
                    <a:gd name="T8" fmla="*/ 7 w 144"/>
                    <a:gd name="T9" fmla="*/ 17 h 52"/>
                    <a:gd name="T10" fmla="*/ 0 w 144"/>
                    <a:gd name="T11" fmla="*/ 10 h 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4" h="52">
                      <a:moveTo>
                        <a:pt x="144" y="12"/>
                      </a:moveTo>
                      <a:cubicBezTo>
                        <a:pt x="128" y="10"/>
                        <a:pt x="113" y="9"/>
                        <a:pt x="100" y="8"/>
                      </a:cubicBezTo>
                      <a:cubicBezTo>
                        <a:pt x="87" y="7"/>
                        <a:pt x="73" y="0"/>
                        <a:pt x="64" y="4"/>
                      </a:cubicBezTo>
                      <a:cubicBezTo>
                        <a:pt x="55" y="8"/>
                        <a:pt x="50" y="24"/>
                        <a:pt x="43" y="32"/>
                      </a:cubicBezTo>
                      <a:cubicBezTo>
                        <a:pt x="36" y="40"/>
                        <a:pt x="27" y="52"/>
                        <a:pt x="20" y="52"/>
                      </a:cubicBezTo>
                      <a:cubicBezTo>
                        <a:pt x="13" y="52"/>
                        <a:pt x="6" y="42"/>
                        <a:pt x="0" y="32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45">
                  <a:extLst>
                    <a:ext uri="{FF2B5EF4-FFF2-40B4-BE49-F238E27FC236}">
                      <a16:creationId xmlns:a16="http://schemas.microsoft.com/office/drawing/2014/main" id="{7A60B1DB-C01C-4826-AED4-45F49457BB8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48" y="5000"/>
                  <a:ext cx="168" cy="80"/>
                </a:xfrm>
                <a:custGeom>
                  <a:avLst/>
                  <a:gdLst>
                    <a:gd name="T0" fmla="*/ 0 w 168"/>
                    <a:gd name="T1" fmla="*/ 0 h 80"/>
                    <a:gd name="T2" fmla="*/ 116 w 168"/>
                    <a:gd name="T3" fmla="*/ 69 h 80"/>
                    <a:gd name="T4" fmla="*/ 168 w 168"/>
                    <a:gd name="T5" fmla="*/ 69 h 8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8" h="80">
                      <a:moveTo>
                        <a:pt x="0" y="0"/>
                      </a:moveTo>
                      <a:cubicBezTo>
                        <a:pt x="44" y="29"/>
                        <a:pt x="88" y="58"/>
                        <a:pt x="116" y="69"/>
                      </a:cubicBezTo>
                      <a:cubicBezTo>
                        <a:pt x="144" y="80"/>
                        <a:pt x="156" y="74"/>
                        <a:pt x="168" y="69"/>
                      </a:cubicBez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64333"/>
                  <a:endParaRPr lang="fr-FR" sz="16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112C2CA-EB53-46D4-BA8F-09218205CDFB}"/>
                </a:ext>
              </a:extLst>
            </p:cNvPr>
            <p:cNvSpPr txBox="1"/>
            <p:nvPr/>
          </p:nvSpPr>
          <p:spPr>
            <a:xfrm>
              <a:off x="4891946" y="2845174"/>
              <a:ext cx="45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FA14ACC-732F-481A-83F2-2BBBD3DE9EE6}"/>
                </a:ext>
              </a:extLst>
            </p:cNvPr>
            <p:cNvSpPr txBox="1"/>
            <p:nvPr/>
          </p:nvSpPr>
          <p:spPr>
            <a:xfrm>
              <a:off x="4891946" y="4949371"/>
              <a:ext cx="45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872791E-33C0-4C99-A4C9-81D0921E7E6F}"/>
                </a:ext>
              </a:extLst>
            </p:cNvPr>
            <p:cNvSpPr txBox="1"/>
            <p:nvPr/>
          </p:nvSpPr>
          <p:spPr>
            <a:xfrm rot="19825148">
              <a:off x="3182817" y="5882100"/>
              <a:ext cx="45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4241641-355C-4E02-AC8C-1CA473E1CD2A}"/>
                </a:ext>
              </a:extLst>
            </p:cNvPr>
            <p:cNvSpPr txBox="1"/>
            <p:nvPr/>
          </p:nvSpPr>
          <p:spPr>
            <a:xfrm rot="19825148">
              <a:off x="3172943" y="4546644"/>
              <a:ext cx="45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EBDF6D3-A079-48C9-B721-4BBE8F2016A8}"/>
                </a:ext>
              </a:extLst>
            </p:cNvPr>
            <p:cNvSpPr txBox="1"/>
            <p:nvPr/>
          </p:nvSpPr>
          <p:spPr>
            <a:xfrm>
              <a:off x="8076017" y="2818579"/>
              <a:ext cx="938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C00000"/>
                  </a:solidFill>
                </a:rPr>
                <a:t>A</a:t>
              </a:r>
              <a:r>
                <a:rPr lang="fr-FR" sz="1400" b="1" dirty="0">
                  <a:solidFill>
                    <a:srgbClr val="C00000"/>
                  </a:solidFill>
                </a:rPr>
                <a:t> </a:t>
              </a:r>
              <a:r>
                <a:rPr lang="fr-FR" sz="2400" b="1" dirty="0">
                  <a:solidFill>
                    <a:srgbClr val="C00000"/>
                  </a:solidFill>
                </a:rPr>
                <a:t>-</a:t>
              </a:r>
              <a:r>
                <a:rPr lang="fr-FR" sz="1400" b="1" dirty="0">
                  <a:solidFill>
                    <a:srgbClr val="C00000"/>
                  </a:solidFill>
                </a:rPr>
                <a:t> </a:t>
              </a:r>
              <a:r>
                <a:rPr lang="fr-FR" sz="2400" b="1" dirty="0">
                  <a:solidFill>
                    <a:srgbClr val="C00000"/>
                  </a:solidFill>
                </a:rPr>
                <a:t>A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01704E6D-2C4C-410D-ABA6-2ACB275E49F5}"/>
                </a:ext>
              </a:extLst>
            </p:cNvPr>
            <p:cNvGrpSpPr/>
            <p:nvPr/>
          </p:nvGrpSpPr>
          <p:grpSpPr>
            <a:xfrm>
              <a:off x="5741565" y="2061807"/>
              <a:ext cx="2444115" cy="859101"/>
              <a:chOff x="3502578" y="1603627"/>
              <a:chExt cx="1900978" cy="66819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5EFF2-2295-44EB-A7EC-95E242B95011}"/>
                  </a:ext>
                </a:extLst>
              </p:cNvPr>
              <p:cNvSpPr/>
              <p:nvPr/>
            </p:nvSpPr>
            <p:spPr>
              <a:xfrm>
                <a:off x="3502578" y="1603627"/>
                <a:ext cx="1524515" cy="278722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/>
              <a:p>
                <a:pPr>
                  <a:spcBef>
                    <a:spcPts val="2700"/>
                  </a:spcBef>
                  <a:spcAft>
                    <a:spcPts val="270"/>
                  </a:spcAft>
                </a:pPr>
                <a:r>
                  <a:rPr lang="fr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Nom de la vue</a:t>
                </a:r>
                <a:endParaRPr lang="fr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41" name="Groupe 40">
                <a:extLst>
                  <a:ext uri="{FF2B5EF4-FFF2-40B4-BE49-F238E27FC236}">
                    <a16:creationId xmlns:a16="http://schemas.microsoft.com/office/drawing/2014/main" id="{ECAF2193-566B-47D6-8C7A-92671250C29C}"/>
                  </a:ext>
                </a:extLst>
              </p:cNvPr>
              <p:cNvGrpSpPr/>
              <p:nvPr/>
            </p:nvGrpSpPr>
            <p:grpSpPr>
              <a:xfrm>
                <a:off x="3888954" y="1839817"/>
                <a:ext cx="1514602" cy="432000"/>
                <a:chOff x="4139184" y="1839817"/>
                <a:chExt cx="1308440" cy="432000"/>
              </a:xfrm>
            </p:grpSpPr>
            <p:cxnSp>
              <p:nvCxnSpPr>
                <p:cNvPr id="42" name="Connecteur droit avec flèche 41">
                  <a:extLst>
                    <a:ext uri="{FF2B5EF4-FFF2-40B4-BE49-F238E27FC236}">
                      <a16:creationId xmlns:a16="http://schemas.microsoft.com/office/drawing/2014/main" id="{33178A57-D65C-4EA5-B142-1708F9E5F3BF}"/>
                    </a:ext>
                  </a:extLst>
                </p:cNvPr>
                <p:cNvCxnSpPr/>
                <p:nvPr/>
              </p:nvCxnSpPr>
              <p:spPr>
                <a:xfrm>
                  <a:off x="4979624" y="1839817"/>
                  <a:ext cx="468000" cy="432000"/>
                </a:xfrm>
                <a:prstGeom prst="straightConnector1">
                  <a:avLst/>
                </a:prstGeom>
                <a:ln>
                  <a:headEnd type="none" w="med" len="med"/>
                  <a:tailEnd type="stealth" w="med" len="sm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>
                  <a:extLst>
                    <a:ext uri="{FF2B5EF4-FFF2-40B4-BE49-F238E27FC236}">
                      <a16:creationId xmlns:a16="http://schemas.microsoft.com/office/drawing/2014/main" id="{66E4EED7-DF6A-4A2C-9158-585C0DF6E39A}"/>
                    </a:ext>
                  </a:extLst>
                </p:cNvPr>
                <p:cNvCxnSpPr/>
                <p:nvPr/>
              </p:nvCxnSpPr>
              <p:spPr>
                <a:xfrm flipH="1" flipV="1">
                  <a:off x="4139184" y="1841323"/>
                  <a:ext cx="840440" cy="0"/>
                </a:xfrm>
                <a:prstGeom prst="line">
                  <a:avLst/>
                </a:prstGeom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B068FD57-60A8-4307-8985-CF69647FCC76}"/>
              </a:ext>
            </a:extLst>
          </p:cNvPr>
          <p:cNvSpPr txBox="1"/>
          <p:nvPr/>
        </p:nvSpPr>
        <p:spPr>
          <a:xfrm>
            <a:off x="10007068" y="2818709"/>
            <a:ext cx="93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A</a:t>
            </a:r>
            <a:r>
              <a:rPr lang="fr-FR" sz="1400" b="1" dirty="0">
                <a:solidFill>
                  <a:srgbClr val="C00000"/>
                </a:solidFill>
              </a:rPr>
              <a:t> </a:t>
            </a:r>
            <a:r>
              <a:rPr lang="fr-FR" sz="2400" b="1" dirty="0">
                <a:solidFill>
                  <a:srgbClr val="C00000"/>
                </a:solidFill>
              </a:rPr>
              <a:t>-</a:t>
            </a:r>
            <a:r>
              <a:rPr lang="fr-FR" sz="1400" b="1" dirty="0">
                <a:solidFill>
                  <a:srgbClr val="C00000"/>
                </a:solidFill>
              </a:rPr>
              <a:t> </a:t>
            </a:r>
            <a:r>
              <a:rPr lang="fr-FR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A085C-40D3-480F-9D0C-7A8D568445D9}"/>
              </a:ext>
            </a:extLst>
          </p:cNvPr>
          <p:cNvSpPr/>
          <p:nvPr/>
        </p:nvSpPr>
        <p:spPr>
          <a:xfrm>
            <a:off x="9496306" y="5289615"/>
            <a:ext cx="1960091" cy="35835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2700"/>
              </a:spcBef>
              <a:spcAft>
                <a:spcPts val="270"/>
              </a:spcAft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fr" sz="2400" b="1" dirty="0">
                <a:solidFill>
                  <a:schemeClr val="accent1">
                    <a:lumMod val="75000"/>
                  </a:schemeClr>
                </a:solidFill>
              </a:rPr>
              <a:t>ue en section</a:t>
            </a:r>
            <a:endParaRPr lang="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741B0CB-507A-4A60-B985-5989DE1BB5B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2266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" grpId="0" animBg="1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655705-AC28-40BC-8750-19032C486044}"/>
              </a:ext>
            </a:extLst>
          </p:cNvPr>
          <p:cNvSpPr/>
          <p:nvPr/>
        </p:nvSpPr>
        <p:spPr>
          <a:xfrm>
            <a:off x="342887" y="613298"/>
            <a:ext cx="11317932" cy="20094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fr-FR" sz="32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2) PRINCIPE D’UNE SECTION</a:t>
            </a:r>
          </a:p>
          <a:p>
            <a:pPr algn="just"/>
            <a:r>
              <a:rPr lang="fr-FR" sz="3200" dirty="0">
                <a:latin typeface="Calibri" panose="020F0502020204030204" pitchFamily="34" charset="0"/>
              </a:rPr>
              <a:t>Dans une section, seule la partie coupée est dessinée </a:t>
            </a:r>
            <a:r>
              <a:rPr lang="fr-FR" sz="28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(là où la matière est réellement coupée)</a:t>
            </a:r>
            <a:r>
              <a:rPr lang="fr-FR" sz="3200" dirty="0">
                <a:latin typeface="Calibri" panose="020F0502020204030204" pitchFamily="34" charset="0"/>
              </a:rPr>
              <a:t>. Elles permettent d'éviter les vues surchargées en isolant les formes que l'on désire préciser.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F3FB931-2E20-41B9-8559-A267F80E9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7" y="2638711"/>
            <a:ext cx="6142694" cy="3632557"/>
          </a:xfrm>
          <a:prstGeom prst="rect">
            <a:avLst/>
          </a:prstGeom>
        </p:spPr>
      </p:pic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94C8C9-55CC-4857-9A6D-4286950E66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2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C3BAFB-4032-4F8E-9305-001653943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7" y="2818842"/>
            <a:ext cx="4378970" cy="3415873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CE0D3-0C24-4E40-BF47-769438DC8F5A}"/>
              </a:ext>
            </a:extLst>
          </p:cNvPr>
          <p:cNvSpPr/>
          <p:nvPr/>
        </p:nvSpPr>
        <p:spPr>
          <a:xfrm>
            <a:off x="1286359" y="2681207"/>
            <a:ext cx="821410" cy="35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C92782-D354-40D7-A7D4-127C7EC4B2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1"/>
          <a:stretch/>
        </p:blipFill>
        <p:spPr>
          <a:xfrm>
            <a:off x="920649" y="2920429"/>
            <a:ext cx="2566470" cy="321269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60C5750-365B-4774-A344-524235E3D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4" y="2818842"/>
            <a:ext cx="4355024" cy="34158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40F6C61-74EF-4941-B69F-A7BD989A0C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8" y="2920429"/>
            <a:ext cx="4379771" cy="32126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593C40-4D08-435E-A5D0-56D077442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9" y="3435976"/>
            <a:ext cx="952381" cy="17650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7ACEBCB-AEA9-482C-AD00-86F980A96F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60" y="3385315"/>
            <a:ext cx="1104762" cy="1739682"/>
          </a:xfrm>
          <a:prstGeom prst="rect">
            <a:avLst/>
          </a:prstGeom>
        </p:spPr>
      </p:pic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6CAB7A-6300-4FC4-98E6-D9C3AD4CB02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A9EFA2-1F90-49D7-9689-1B747489F6CA}"/>
              </a:ext>
            </a:extLst>
          </p:cNvPr>
          <p:cNvSpPr/>
          <p:nvPr/>
        </p:nvSpPr>
        <p:spPr>
          <a:xfrm>
            <a:off x="342887" y="613298"/>
            <a:ext cx="11317932" cy="20094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fr-FR" sz="32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2) PRINCIPE D’UNE SECTION</a:t>
            </a:r>
          </a:p>
          <a:p>
            <a:pPr algn="just"/>
            <a:r>
              <a:rPr lang="fr-FR" sz="3200" dirty="0">
                <a:latin typeface="Calibri" panose="020F0502020204030204" pitchFamily="34" charset="0"/>
              </a:rPr>
              <a:t>Dans une section, seule la partie coupée est dessinée </a:t>
            </a:r>
            <a:r>
              <a:rPr lang="fr-FR" sz="28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(là où la matière est réellement coupée)</a:t>
            </a:r>
            <a:r>
              <a:rPr lang="fr-FR" sz="3200" dirty="0">
                <a:latin typeface="Calibri" panose="020F0502020204030204" pitchFamily="34" charset="0"/>
              </a:rPr>
              <a:t>. Elles permettent d'éviter les vues surchargées en isolant les formes que l'on désire préciser.</a:t>
            </a:r>
          </a:p>
        </p:txBody>
      </p:sp>
    </p:spTree>
    <p:extLst>
      <p:ext uri="{BB962C8B-B14F-4D97-AF65-F5344CB8AC3E}">
        <p14:creationId xmlns:p14="http://schemas.microsoft.com/office/powerpoint/2010/main" val="42204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C3BAFB-4032-4F8E-9305-001653943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7" y="2818842"/>
            <a:ext cx="4378970" cy="3415873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CE0D3-0C24-4E40-BF47-769438DC8F5A}"/>
              </a:ext>
            </a:extLst>
          </p:cNvPr>
          <p:cNvSpPr/>
          <p:nvPr/>
        </p:nvSpPr>
        <p:spPr>
          <a:xfrm>
            <a:off x="1286359" y="2681207"/>
            <a:ext cx="821410" cy="35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C92782-D354-40D7-A7D4-127C7EC4B2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731"/>
          <a:stretch/>
        </p:blipFill>
        <p:spPr>
          <a:xfrm>
            <a:off x="920649" y="2920429"/>
            <a:ext cx="2566470" cy="321269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60C5750-365B-4774-A344-524235E3D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4" y="2818842"/>
            <a:ext cx="4355024" cy="34158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40F6C61-74EF-4941-B69F-A7BD989A0C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1"/>
          <a:stretch/>
        </p:blipFill>
        <p:spPr>
          <a:xfrm>
            <a:off x="2293749" y="2920429"/>
            <a:ext cx="3006670" cy="32126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593C40-4D08-435E-A5D0-56D077442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9" y="3435976"/>
            <a:ext cx="952381" cy="17650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7ACEBCB-AEA9-482C-AD00-86F980A96F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60" y="3385315"/>
            <a:ext cx="1104762" cy="173968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7557582-AA12-40F0-9348-2471CD2149E9}"/>
              </a:ext>
            </a:extLst>
          </p:cNvPr>
          <p:cNvSpPr txBox="1"/>
          <p:nvPr/>
        </p:nvSpPr>
        <p:spPr>
          <a:xfrm>
            <a:off x="144887" y="596192"/>
            <a:ext cx="120354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NB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fr-FR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Une section ne représente que le plan </a:t>
            </a:r>
            <a:r>
              <a:rPr lang="fr-FR" sz="2800" dirty="0">
                <a:solidFill>
                  <a:schemeClr val="bg2"/>
                </a:solidFill>
                <a:latin typeface="Calibri" panose="020F0502020204030204" pitchFamily="34" charset="0"/>
              </a:rPr>
              <a:t>....................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(plan sécant)</a:t>
            </a:r>
          </a:p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      - </a:t>
            </a:r>
            <a:r>
              <a:rPr lang="fr-FR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Une section ne représente jamais les traits </a:t>
            </a:r>
            <a:r>
              <a:rPr lang="fr-FR" sz="2800" dirty="0">
                <a:solidFill>
                  <a:schemeClr val="bg2"/>
                </a:solidFill>
                <a:latin typeface="Calibri" panose="020F0502020204030204" pitchFamily="34" charset="0"/>
              </a:rPr>
              <a:t>......................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197E4E2-56EB-4491-8C1D-AC2F248D104F}"/>
              </a:ext>
            </a:extLst>
          </p:cNvPr>
          <p:cNvSpPr txBox="1"/>
          <p:nvPr/>
        </p:nvSpPr>
        <p:spPr>
          <a:xfrm>
            <a:off x="7711930" y="408224"/>
            <a:ext cx="45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ACDEE6-699A-47D6-872E-BD24D4246D0C}"/>
              </a:ext>
            </a:extLst>
          </p:cNvPr>
          <p:cNvSpPr/>
          <p:nvPr/>
        </p:nvSpPr>
        <p:spPr>
          <a:xfrm>
            <a:off x="7158163" y="612045"/>
            <a:ext cx="2350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3200" b="1" i="1" dirty="0">
                <a:solidFill>
                  <a:srgbClr val="FF0000"/>
                </a:solidFill>
              </a:rPr>
              <a:t>de coupe 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35B8220-A829-4EE1-8453-A46F05A03600}"/>
              </a:ext>
            </a:extLst>
          </p:cNvPr>
          <p:cNvSpPr txBox="1"/>
          <p:nvPr/>
        </p:nvSpPr>
        <p:spPr>
          <a:xfrm>
            <a:off x="8397222" y="845864"/>
            <a:ext cx="45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584230-278A-4BDD-900E-FA91B1BE43D1}"/>
              </a:ext>
            </a:extLst>
          </p:cNvPr>
          <p:cNvSpPr/>
          <p:nvPr/>
        </p:nvSpPr>
        <p:spPr>
          <a:xfrm>
            <a:off x="7858121" y="1047659"/>
            <a:ext cx="153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3200" b="1" i="1" dirty="0">
                <a:solidFill>
                  <a:srgbClr val="FF0000"/>
                </a:solidFill>
              </a:rPr>
              <a:t>cachés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F6A7C1A-71B2-4B8C-B8C7-FFC8BE69D36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9985003-D053-4BE1-B625-E8355F720A0B}"/>
              </a:ext>
            </a:extLst>
          </p:cNvPr>
          <p:cNvSpPr/>
          <p:nvPr/>
        </p:nvSpPr>
        <p:spPr>
          <a:xfrm>
            <a:off x="342887" y="613298"/>
            <a:ext cx="11317932" cy="20094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fr-FR" sz="32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2) PRINCIPE D’UNE SECTION</a:t>
            </a:r>
          </a:p>
          <a:p>
            <a:pPr algn="just"/>
            <a:r>
              <a:rPr lang="fr-FR" sz="3200" dirty="0">
                <a:latin typeface="Calibri" panose="020F0502020204030204" pitchFamily="34" charset="0"/>
              </a:rPr>
              <a:t>Dans une section, seule la partie coupée est dessinée </a:t>
            </a:r>
            <a:r>
              <a:rPr lang="fr-FR" sz="28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(là où la matière est réellement coupée)</a:t>
            </a:r>
            <a:r>
              <a:rPr lang="fr-FR" sz="3200" dirty="0">
                <a:latin typeface="Calibri" panose="020F0502020204030204" pitchFamily="34" charset="0"/>
              </a:rPr>
              <a:t>. Elles permettent d'éviter les vues surchargées en isolant les formes que l'on désire préciser.</a:t>
            </a:r>
          </a:p>
        </p:txBody>
      </p:sp>
    </p:spTree>
    <p:extLst>
      <p:ext uri="{BB962C8B-B14F-4D97-AF65-F5344CB8AC3E}">
        <p14:creationId xmlns:p14="http://schemas.microsoft.com/office/powerpoint/2010/main" val="42665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800"/>
                            </p:stCondLst>
                            <p:childTnLst>
                              <p:par>
                                <p:cTn id="12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800"/>
                            </p:stCondLst>
                            <p:childTnLst>
                              <p:par>
                                <p:cTn id="18" presetID="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20" grpId="2"/>
      <p:bldP spid="21" grpId="0"/>
      <p:bldP spid="22" grpId="0"/>
      <p:bldP spid="22" grpId="1"/>
      <p:bldP spid="22" grpId="2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406588-24AB-4FA7-9DC8-DDBACB45E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109" y="1166000"/>
            <a:ext cx="2543338" cy="16067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017E6F6-721C-466F-B041-E97512616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723" y="2805902"/>
            <a:ext cx="7994469" cy="33035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583B33-50F0-4830-BEF2-7F558F98497B}"/>
              </a:ext>
            </a:extLst>
          </p:cNvPr>
          <p:cNvSpPr/>
          <p:nvPr/>
        </p:nvSpPr>
        <p:spPr>
          <a:xfrm>
            <a:off x="412978" y="516151"/>
            <a:ext cx="2029885" cy="4801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b="1" u="sng" dirty="0"/>
              <a:t>Question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030B2-73E0-4756-98C2-36B483F6778B}"/>
              </a:ext>
            </a:extLst>
          </p:cNvPr>
          <p:cNvSpPr/>
          <p:nvPr/>
        </p:nvSpPr>
        <p:spPr>
          <a:xfrm>
            <a:off x="2442863" y="694067"/>
            <a:ext cx="9426562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51"/>
              </a:lnSpc>
              <a:spcAft>
                <a:spcPts val="2970"/>
              </a:spcAft>
            </a:pPr>
            <a:r>
              <a:rPr lang="fr" sz="2500" dirty="0"/>
              <a:t>Quelle partie de la pièce sera représentée avec le plan de coupe A-A?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732AD5-462B-47BD-8E71-F9AA7F50821F}"/>
              </a:ext>
            </a:extLst>
          </p:cNvPr>
          <p:cNvSpPr/>
          <p:nvPr/>
        </p:nvSpPr>
        <p:spPr>
          <a:xfrm>
            <a:off x="664999" y="1907574"/>
            <a:ext cx="1777864" cy="321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spcBef>
                <a:spcPts val="2970"/>
              </a:spcBef>
            </a:pPr>
            <a:r>
              <a:rPr lang="fr" sz="2800" u="sng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Réponses :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C7B687F-1E1C-40EF-A7B9-76A19B4B820C}"/>
              </a:ext>
            </a:extLst>
          </p:cNvPr>
          <p:cNvSpPr/>
          <p:nvPr/>
        </p:nvSpPr>
        <p:spPr>
          <a:xfrm>
            <a:off x="8292192" y="4590344"/>
            <a:ext cx="2184157" cy="160079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F864536-CD17-4289-BF88-D412E49589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932125D-0FBF-4096-B1DA-4B3CB6812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912" y="2805902"/>
            <a:ext cx="7990550" cy="3303597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927437A8-3F1F-4805-928A-5046019375A0}"/>
              </a:ext>
            </a:extLst>
          </p:cNvPr>
          <p:cNvSpPr/>
          <p:nvPr/>
        </p:nvSpPr>
        <p:spPr>
          <a:xfrm>
            <a:off x="1888782" y="2607261"/>
            <a:ext cx="2054898" cy="17521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50704D3-A9C4-4E4D-8E4C-695980A15A72}"/>
              </a:ext>
            </a:extLst>
          </p:cNvPr>
          <p:cNvGrpSpPr/>
          <p:nvPr/>
        </p:nvGrpSpPr>
        <p:grpSpPr>
          <a:xfrm>
            <a:off x="7735717" y="927491"/>
            <a:ext cx="2516842" cy="1737332"/>
            <a:chOff x="5053584" y="721382"/>
            <a:chExt cx="1957543" cy="135125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7997512-2752-4159-83A6-789BC1791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53584" y="822960"/>
              <a:ext cx="1813560" cy="124968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5572E49-E964-43C6-854B-85F14587B2FA}"/>
                </a:ext>
              </a:extLst>
            </p:cNvPr>
            <p:cNvSpPr txBox="1"/>
            <p:nvPr/>
          </p:nvSpPr>
          <p:spPr>
            <a:xfrm>
              <a:off x="6752794" y="721382"/>
              <a:ext cx="258333" cy="318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57" b="1" dirty="0"/>
                <a:t>B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81A26-E7F3-4A48-9021-2C30F68A20E8}"/>
              </a:ext>
            </a:extLst>
          </p:cNvPr>
          <p:cNvSpPr/>
          <p:nvPr/>
        </p:nvSpPr>
        <p:spPr>
          <a:xfrm>
            <a:off x="412978" y="516151"/>
            <a:ext cx="2029885" cy="4801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b="1" u="sng" dirty="0"/>
              <a:t>Question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88EB6A-F36A-4CB4-B45D-54D3A51BED92}"/>
              </a:ext>
            </a:extLst>
          </p:cNvPr>
          <p:cNvSpPr/>
          <p:nvPr/>
        </p:nvSpPr>
        <p:spPr>
          <a:xfrm>
            <a:off x="2442863" y="694067"/>
            <a:ext cx="9426562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51"/>
              </a:lnSpc>
              <a:spcAft>
                <a:spcPts val="2970"/>
              </a:spcAft>
            </a:pPr>
            <a:r>
              <a:rPr lang="fr" sz="2500" dirty="0"/>
              <a:t>Quelle partie de la pièce sera représentée avec le plan de coupe B-B?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9E2453-4AB6-4D49-9333-203A86376837}"/>
              </a:ext>
            </a:extLst>
          </p:cNvPr>
          <p:cNvSpPr/>
          <p:nvPr/>
        </p:nvSpPr>
        <p:spPr>
          <a:xfrm>
            <a:off x="664999" y="1907574"/>
            <a:ext cx="1777864" cy="321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spcBef>
                <a:spcPts val="2970"/>
              </a:spcBef>
            </a:pPr>
            <a:r>
              <a:rPr lang="fr" sz="2800" u="sng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Réponses :</a:t>
            </a:r>
          </a:p>
        </p:txBody>
      </p:sp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39A7725-818A-46F5-B12D-0B995ABCE7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2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5CAF3A-4D55-4650-845C-DAC6F516B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294" y="2805902"/>
            <a:ext cx="5537345" cy="33035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B124CFF-2349-4A27-8915-111B80D65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738" y="1141843"/>
            <a:ext cx="2609959" cy="17007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2AB5B0B-0509-4BCD-9FDE-865ADE79D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0164" y="4310743"/>
            <a:ext cx="384048" cy="3840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2CF27B-15C6-424B-95A9-94AE3CF49B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0164" y="4788843"/>
            <a:ext cx="1512679" cy="1320655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9521F855-A953-45AE-91DF-954A1ADD7213}"/>
              </a:ext>
            </a:extLst>
          </p:cNvPr>
          <p:cNvSpPr/>
          <p:nvPr/>
        </p:nvSpPr>
        <p:spPr>
          <a:xfrm rot="2014641">
            <a:off x="3442217" y="4322398"/>
            <a:ext cx="2209670" cy="17967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344DB0-BE58-4FF2-A026-FEDD2C36D7E0}"/>
              </a:ext>
            </a:extLst>
          </p:cNvPr>
          <p:cNvSpPr/>
          <p:nvPr/>
        </p:nvSpPr>
        <p:spPr>
          <a:xfrm>
            <a:off x="412978" y="516151"/>
            <a:ext cx="2029885" cy="4801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b="1" u="sng" dirty="0"/>
              <a:t>Question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0C7C5-05AA-4C0D-AFBC-475153F2BBAC}"/>
              </a:ext>
            </a:extLst>
          </p:cNvPr>
          <p:cNvSpPr/>
          <p:nvPr/>
        </p:nvSpPr>
        <p:spPr>
          <a:xfrm>
            <a:off x="2442863" y="694067"/>
            <a:ext cx="9426562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51"/>
              </a:lnSpc>
              <a:spcAft>
                <a:spcPts val="2970"/>
              </a:spcAft>
            </a:pPr>
            <a:r>
              <a:rPr lang="fr" sz="2500" dirty="0"/>
              <a:t>Quelle partie de la pièce sera représentée avec le plan de coupe C-C?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0E94B3-03AA-420F-9FC7-FD05F116B0B3}"/>
              </a:ext>
            </a:extLst>
          </p:cNvPr>
          <p:cNvSpPr/>
          <p:nvPr/>
        </p:nvSpPr>
        <p:spPr>
          <a:xfrm>
            <a:off x="664999" y="1907574"/>
            <a:ext cx="1777864" cy="321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spcBef>
                <a:spcPts val="2970"/>
              </a:spcBef>
            </a:pPr>
            <a:r>
              <a:rPr lang="fr" sz="2800" u="sng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Réponses :</a:t>
            </a:r>
          </a:p>
        </p:txBody>
      </p:sp>
      <p:pic>
        <p:nvPicPr>
          <p:cNvPr id="5" name="Imag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37F189-2FB0-4FE4-ABE1-478653D8DB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5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D54AC89-2845-4B32-B3EB-1A1B3490E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372" y="3076303"/>
            <a:ext cx="3201706" cy="13245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7917BA-359E-4B1A-8951-0B5D7E124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760" y="3068465"/>
            <a:ext cx="3166437" cy="1371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144EB0-FCEB-4DBA-845A-627481F28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0943" y="4922085"/>
            <a:ext cx="8115953" cy="119525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3EC13B4-66AB-459E-AD12-A94A2C226EA9}"/>
              </a:ext>
            </a:extLst>
          </p:cNvPr>
          <p:cNvGrpSpPr/>
          <p:nvPr/>
        </p:nvGrpSpPr>
        <p:grpSpPr>
          <a:xfrm>
            <a:off x="7278638" y="1072786"/>
            <a:ext cx="3088059" cy="2151585"/>
            <a:chOff x="7278638" y="1072786"/>
            <a:chExt cx="3088059" cy="215158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4F62CC1-38EE-4E43-BFC6-6A07FEF79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78638" y="1284537"/>
              <a:ext cx="3088059" cy="193983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AB1447-34F7-4FF4-B694-5ED757A092E2}"/>
                </a:ext>
              </a:extLst>
            </p:cNvPr>
            <p:cNvSpPr/>
            <p:nvPr/>
          </p:nvSpPr>
          <p:spPr>
            <a:xfrm>
              <a:off x="7575509" y="1072786"/>
              <a:ext cx="152835" cy="203781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r>
                <a:rPr lang="fr" sz="1414" b="1">
                  <a:latin typeface="Comic Sans MS"/>
                </a:rPr>
                <a:t>E</a:t>
              </a:r>
            </a:p>
          </p:txBody>
        </p:sp>
      </p:grpSp>
      <p:sp>
        <p:nvSpPr>
          <p:cNvPr id="17" name="Ellipse 16">
            <a:extLst>
              <a:ext uri="{FF2B5EF4-FFF2-40B4-BE49-F238E27FC236}">
                <a16:creationId xmlns:a16="http://schemas.microsoft.com/office/drawing/2014/main" id="{9958FB52-9479-4671-9541-2438FBEC58DE}"/>
              </a:ext>
            </a:extLst>
          </p:cNvPr>
          <p:cNvSpPr/>
          <p:nvPr/>
        </p:nvSpPr>
        <p:spPr>
          <a:xfrm>
            <a:off x="6266664" y="3323930"/>
            <a:ext cx="3980236" cy="11661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3BAD91-D363-4461-B957-E37DF7F68D10}"/>
              </a:ext>
            </a:extLst>
          </p:cNvPr>
          <p:cNvSpPr/>
          <p:nvPr/>
        </p:nvSpPr>
        <p:spPr>
          <a:xfrm>
            <a:off x="412978" y="516151"/>
            <a:ext cx="2029885" cy="4801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b="1" u="sng" dirty="0"/>
              <a:t>Question 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A918BC-A6A6-4A85-A76F-C0865A4E451B}"/>
              </a:ext>
            </a:extLst>
          </p:cNvPr>
          <p:cNvSpPr/>
          <p:nvPr/>
        </p:nvSpPr>
        <p:spPr>
          <a:xfrm>
            <a:off x="2535851" y="694067"/>
            <a:ext cx="9426562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51"/>
              </a:lnSpc>
              <a:spcAft>
                <a:spcPts val="2970"/>
              </a:spcAft>
            </a:pPr>
            <a:r>
              <a:rPr lang="fr-FR" sz="2500" dirty="0"/>
              <a:t>Quelle vue de la pièce obtiendra t'on avec le plan de coupe E-E?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58525-E21B-466F-9849-B7B1DA6A1D1C}"/>
              </a:ext>
            </a:extLst>
          </p:cNvPr>
          <p:cNvSpPr/>
          <p:nvPr/>
        </p:nvSpPr>
        <p:spPr>
          <a:xfrm>
            <a:off x="664999" y="1907574"/>
            <a:ext cx="1777864" cy="321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spcBef>
                <a:spcPts val="2970"/>
              </a:spcBef>
            </a:pPr>
            <a:r>
              <a:rPr lang="fr" sz="2800" u="sng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Réponses :</a:t>
            </a:r>
          </a:p>
        </p:txBody>
      </p:sp>
      <p:pic>
        <p:nvPicPr>
          <p:cNvPr id="3" name="Imag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7F33373-1128-4EDE-A35C-81BC436E95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8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40E660-C886-4026-B789-2ADED5F6E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587" y="3001844"/>
            <a:ext cx="3201706" cy="13245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A1E19DA-B3BD-4EF3-867C-5DE24F311B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579" b="27040"/>
          <a:stretch/>
        </p:blipFill>
        <p:spPr>
          <a:xfrm>
            <a:off x="7579679" y="1299849"/>
            <a:ext cx="2472734" cy="19070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0D3FDD-A311-434A-A4C2-15B1E1B68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6346" y="4843707"/>
            <a:ext cx="8335409" cy="1210927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B747D997-A7D8-4652-A42F-EDED2F5DB07B}"/>
              </a:ext>
            </a:extLst>
          </p:cNvPr>
          <p:cNvSpPr/>
          <p:nvPr/>
        </p:nvSpPr>
        <p:spPr>
          <a:xfrm>
            <a:off x="6826540" y="4843707"/>
            <a:ext cx="3859461" cy="142142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149D31-D0E1-4420-BDA4-DC853E46C4B5}"/>
              </a:ext>
            </a:extLst>
          </p:cNvPr>
          <p:cNvSpPr/>
          <p:nvPr/>
        </p:nvSpPr>
        <p:spPr>
          <a:xfrm>
            <a:off x="412978" y="516151"/>
            <a:ext cx="2029885" cy="4801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b="1" u="sng" dirty="0"/>
              <a:t>Question 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70DBC3-0B97-455D-8A79-D1BB4E87BA81}"/>
              </a:ext>
            </a:extLst>
          </p:cNvPr>
          <p:cNvSpPr/>
          <p:nvPr/>
        </p:nvSpPr>
        <p:spPr>
          <a:xfrm>
            <a:off x="2535851" y="694067"/>
            <a:ext cx="9426562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51"/>
              </a:lnSpc>
              <a:spcAft>
                <a:spcPts val="2970"/>
              </a:spcAft>
            </a:pPr>
            <a:r>
              <a:rPr lang="fr-FR" sz="2500" dirty="0"/>
              <a:t>Quelle vue de la pièce obtiendra t'on avec le plan de coupe F-F?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E773A4-FED1-4B17-9E4A-36932F8CEE79}"/>
              </a:ext>
            </a:extLst>
          </p:cNvPr>
          <p:cNvSpPr/>
          <p:nvPr/>
        </p:nvSpPr>
        <p:spPr>
          <a:xfrm>
            <a:off x="664999" y="1907574"/>
            <a:ext cx="1777864" cy="321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spcBef>
                <a:spcPts val="2970"/>
              </a:spcBef>
            </a:pPr>
            <a:r>
              <a:rPr lang="fr" sz="2800" u="sng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Réponses :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BFE8CFD-A305-4F2E-97D2-3E2818C38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2791" r="47795"/>
          <a:stretch/>
        </p:blipFill>
        <p:spPr>
          <a:xfrm>
            <a:off x="6850709" y="2990220"/>
            <a:ext cx="1667366" cy="972605"/>
          </a:xfrm>
          <a:prstGeom prst="rect">
            <a:avLst/>
          </a:prstGeom>
        </p:spPr>
      </p:pic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9A5263F-3D7C-48B0-998D-F55485BAB5C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9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F6355F1-CBC2-4FC3-919B-1CD295871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319" r="22839"/>
          <a:stretch/>
        </p:blipFill>
        <p:spPr>
          <a:xfrm>
            <a:off x="1528506" y="2402418"/>
            <a:ext cx="6381245" cy="38153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041972B-F2B2-4500-A6F4-F4C13A54E7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66" t="-972" b="64176"/>
          <a:stretch/>
        </p:blipFill>
        <p:spPr>
          <a:xfrm>
            <a:off x="7749152" y="1109834"/>
            <a:ext cx="2756716" cy="20147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9A51CE-6264-46A4-8FA6-384F14AF4F5D}"/>
              </a:ext>
            </a:extLst>
          </p:cNvPr>
          <p:cNvSpPr/>
          <p:nvPr/>
        </p:nvSpPr>
        <p:spPr>
          <a:xfrm>
            <a:off x="412978" y="516151"/>
            <a:ext cx="2029885" cy="4801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b="1" u="sng" dirty="0"/>
              <a:t>Question 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D4FA04-3881-4ACA-BC30-CEF737D6C498}"/>
              </a:ext>
            </a:extLst>
          </p:cNvPr>
          <p:cNvSpPr/>
          <p:nvPr/>
        </p:nvSpPr>
        <p:spPr>
          <a:xfrm>
            <a:off x="2535851" y="694067"/>
            <a:ext cx="9426562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51"/>
              </a:lnSpc>
              <a:spcAft>
                <a:spcPts val="2970"/>
              </a:spcAft>
            </a:pPr>
            <a:r>
              <a:rPr lang="fr-FR" sz="2500" dirty="0"/>
              <a:t>Quelle vue de la pièce obtiendra t'on avec le plan de coupe G-G?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AE2B81-B288-4019-B760-FDF95F962421}"/>
              </a:ext>
            </a:extLst>
          </p:cNvPr>
          <p:cNvSpPr/>
          <p:nvPr/>
        </p:nvSpPr>
        <p:spPr>
          <a:xfrm>
            <a:off x="664999" y="1907574"/>
            <a:ext cx="1777864" cy="321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spcBef>
                <a:spcPts val="2970"/>
              </a:spcBef>
            </a:pPr>
            <a:r>
              <a:rPr lang="fr" sz="2800" u="sng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Réponses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09C5794-4361-42A9-B4FD-482E18F99C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517" t="67283" r="2413" b="4358"/>
          <a:stretch/>
        </p:blipFill>
        <p:spPr>
          <a:xfrm>
            <a:off x="6905251" y="4412351"/>
            <a:ext cx="2238750" cy="155279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08901569-3710-4482-AB71-3E8E700D678B}"/>
              </a:ext>
            </a:extLst>
          </p:cNvPr>
          <p:cNvSpPr/>
          <p:nvPr/>
        </p:nvSpPr>
        <p:spPr>
          <a:xfrm>
            <a:off x="7150334" y="5014068"/>
            <a:ext cx="2115670" cy="108446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pic>
        <p:nvPicPr>
          <p:cNvPr id="5" name="Imag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A8D0456-228F-4F23-898A-24464AB349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5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64E644E-9D8C-46E3-B25D-1234FF9C80BE}"/>
              </a:ext>
            </a:extLst>
          </p:cNvPr>
          <p:cNvSpPr/>
          <p:nvPr/>
        </p:nvSpPr>
        <p:spPr>
          <a:xfrm>
            <a:off x="0" y="-11921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17002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1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Analyse </a:t>
            </a:r>
            <a:r>
              <a:rPr kumimoji="0" lang="fr-FR" sz="900" b="0" i="1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Image 3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A782913-0387-4ABF-A040-40D68BFB54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34395"/>
            <a:ext cx="374672" cy="374672"/>
          </a:xfrm>
          <a:prstGeom prst="rect">
            <a:avLst/>
          </a:prstGeom>
        </p:spPr>
      </p:pic>
      <p:pic>
        <p:nvPicPr>
          <p:cNvPr id="38" name="Image 37">
            <a:hlinkClick r:id="" action="ppaction://noaction"/>
            <a:extLst>
              <a:ext uri="{FF2B5EF4-FFF2-40B4-BE49-F238E27FC236}">
                <a16:creationId xmlns:a16="http://schemas.microsoft.com/office/drawing/2014/main" id="{E75E7A79-44FB-4BE3-B402-8E4CE16521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A4DE6100-EF6E-4869-AA37-611F37F1DCFF}"/>
              </a:ext>
            </a:extLst>
          </p:cNvPr>
          <p:cNvSpPr/>
          <p:nvPr/>
        </p:nvSpPr>
        <p:spPr>
          <a:xfrm>
            <a:off x="33089" y="7303"/>
            <a:ext cx="2822601" cy="1198323"/>
          </a:xfrm>
          <a:prstGeom prst="homePlate">
            <a:avLst>
              <a:gd name="adj" fmla="val 6598"/>
            </a:avLst>
          </a:prstGeom>
          <a:solidFill>
            <a:schemeClr val="accent1">
              <a:lumMod val="40000"/>
              <a:lumOff val="60000"/>
            </a:schemeClr>
          </a:solidFill>
          <a:ln w="19050" cap="rnd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252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40385" algn="ctr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fr-FR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Leçon</a:t>
            </a:r>
            <a:r>
              <a:rPr lang="fr-FR" sz="2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 : pentagone 45">
            <a:extLst>
              <a:ext uri="{FF2B5EF4-FFF2-40B4-BE49-F238E27FC236}">
                <a16:creationId xmlns:a16="http://schemas.microsoft.com/office/drawing/2014/main" id="{306ABFB4-406B-4FC1-BAC6-9DAB4B6BD7C2}"/>
              </a:ext>
            </a:extLst>
          </p:cNvPr>
          <p:cNvSpPr/>
          <p:nvPr/>
        </p:nvSpPr>
        <p:spPr>
          <a:xfrm>
            <a:off x="2320584" y="217617"/>
            <a:ext cx="6512601" cy="987132"/>
          </a:xfrm>
          <a:prstGeom prst="round2DiagRect">
            <a:avLst>
              <a:gd name="adj1" fmla="val 42324"/>
              <a:gd name="adj2" fmla="val 0"/>
            </a:avLst>
          </a:prstGeom>
          <a:solidFill>
            <a:schemeClr val="accent1">
              <a:lumMod val="50000"/>
            </a:schemeClr>
          </a:solidFill>
          <a:ln w="19050" cap="rnd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10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070100" indent="-1533525" algn="ctr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COUPE SIMPLE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70A148A-96E9-482E-AB1B-ACFA278D2BC2}"/>
              </a:ext>
            </a:extLst>
          </p:cNvPr>
          <p:cNvGrpSpPr/>
          <p:nvPr/>
        </p:nvGrpSpPr>
        <p:grpSpPr>
          <a:xfrm>
            <a:off x="0" y="0"/>
            <a:ext cx="7030980" cy="1339444"/>
            <a:chOff x="0" y="0"/>
            <a:chExt cx="7030980" cy="1339444"/>
          </a:xfrm>
        </p:grpSpPr>
        <p:sp>
          <p:nvSpPr>
            <p:cNvPr id="7" name="Flèche : pentagone 6">
              <a:extLst>
                <a:ext uri="{FF2B5EF4-FFF2-40B4-BE49-F238E27FC236}">
                  <a16:creationId xmlns:a16="http://schemas.microsoft.com/office/drawing/2014/main" id="{0744D22F-E4CC-49D7-8DF2-6E9971E2EF16}"/>
                </a:ext>
              </a:extLst>
            </p:cNvPr>
            <p:cNvSpPr/>
            <p:nvPr/>
          </p:nvSpPr>
          <p:spPr>
            <a:xfrm>
              <a:off x="35625" y="0"/>
              <a:ext cx="6995355" cy="406481"/>
            </a:xfrm>
            <a:prstGeom prst="homePlate">
              <a:avLst>
                <a:gd name="adj" fmla="val 24928"/>
              </a:avLst>
            </a:prstGeom>
            <a:solidFill>
              <a:schemeClr val="accent1"/>
            </a:solidFill>
            <a:ln w="3175" cap="rnd" cmpd="sng" algn="ctr">
              <a:noFill/>
              <a:prstDash val="solid"/>
            </a:ln>
            <a:effectLst/>
          </p:spPr>
          <p:txBody>
            <a:bodyPr rot="0" spcFirstLastPara="0" vert="horz" wrap="square" lIns="91440" tIns="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898525" algn="ctr">
                <a:lnSpc>
                  <a:spcPct val="107000"/>
                </a:lnSpc>
                <a:spcBef>
                  <a:spcPts val="300"/>
                </a:spcBef>
                <a:spcAft>
                  <a:spcPts val="800"/>
                </a:spcAft>
              </a:pPr>
              <a:r>
                <a:rPr lang="fr-FR" sz="2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Définition Graphique d'un Objet Technique</a:t>
              </a:r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lèche : pentagone 47">
              <a:extLst>
                <a:ext uri="{FF2B5EF4-FFF2-40B4-BE49-F238E27FC236}">
                  <a16:creationId xmlns:a16="http://schemas.microsoft.com/office/drawing/2014/main" id="{C5364360-A755-4EA2-838E-BD93E0E6105E}"/>
                </a:ext>
              </a:extLst>
            </p:cNvPr>
            <p:cNvSpPr/>
            <p:nvPr/>
          </p:nvSpPr>
          <p:spPr>
            <a:xfrm>
              <a:off x="0" y="3"/>
              <a:ext cx="1007559" cy="1339441"/>
            </a:xfrm>
            <a:custGeom>
              <a:avLst/>
              <a:gdLst>
                <a:gd name="connsiteX0" fmla="*/ 0 w 649682"/>
                <a:gd name="connsiteY0" fmla="*/ 0 h 1342050"/>
                <a:gd name="connsiteX1" fmla="*/ 507817 w 649682"/>
                <a:gd name="connsiteY1" fmla="*/ 0 h 1342050"/>
                <a:gd name="connsiteX2" fmla="*/ 649682 w 649682"/>
                <a:gd name="connsiteY2" fmla="*/ 671025 h 1342050"/>
                <a:gd name="connsiteX3" fmla="*/ 507817 w 649682"/>
                <a:gd name="connsiteY3" fmla="*/ 1342050 h 1342050"/>
                <a:gd name="connsiteX4" fmla="*/ 0 w 649682"/>
                <a:gd name="connsiteY4" fmla="*/ 1342050 h 1342050"/>
                <a:gd name="connsiteX5" fmla="*/ 0 w 649682"/>
                <a:gd name="connsiteY5" fmla="*/ 0 h 1342050"/>
                <a:gd name="connsiteX0" fmla="*/ 0 w 702436"/>
                <a:gd name="connsiteY0" fmla="*/ 0 h 1342050"/>
                <a:gd name="connsiteX1" fmla="*/ 507817 w 702436"/>
                <a:gd name="connsiteY1" fmla="*/ 0 h 1342050"/>
                <a:gd name="connsiteX2" fmla="*/ 702436 w 702436"/>
                <a:gd name="connsiteY2" fmla="*/ 380878 h 1342050"/>
                <a:gd name="connsiteX3" fmla="*/ 507817 w 702436"/>
                <a:gd name="connsiteY3" fmla="*/ 1342050 h 1342050"/>
                <a:gd name="connsiteX4" fmla="*/ 0 w 702436"/>
                <a:gd name="connsiteY4" fmla="*/ 1342050 h 1342050"/>
                <a:gd name="connsiteX5" fmla="*/ 0 w 702436"/>
                <a:gd name="connsiteY5" fmla="*/ 0 h 1342050"/>
                <a:gd name="connsiteX0" fmla="*/ 0 w 757602"/>
                <a:gd name="connsiteY0" fmla="*/ 0 h 1342050"/>
                <a:gd name="connsiteX1" fmla="*/ 507817 w 757602"/>
                <a:gd name="connsiteY1" fmla="*/ 0 h 1342050"/>
                <a:gd name="connsiteX2" fmla="*/ 757602 w 757602"/>
                <a:gd name="connsiteY2" fmla="*/ 407255 h 1342050"/>
                <a:gd name="connsiteX3" fmla="*/ 507817 w 757602"/>
                <a:gd name="connsiteY3" fmla="*/ 1342050 h 1342050"/>
                <a:gd name="connsiteX4" fmla="*/ 0 w 757602"/>
                <a:gd name="connsiteY4" fmla="*/ 1342050 h 1342050"/>
                <a:gd name="connsiteX5" fmla="*/ 0 w 757602"/>
                <a:gd name="connsiteY5" fmla="*/ 0 h 1342050"/>
                <a:gd name="connsiteX0" fmla="*/ 0 w 669679"/>
                <a:gd name="connsiteY0" fmla="*/ 0 h 1342050"/>
                <a:gd name="connsiteX1" fmla="*/ 507817 w 669679"/>
                <a:gd name="connsiteY1" fmla="*/ 0 h 1342050"/>
                <a:gd name="connsiteX2" fmla="*/ 669679 w 669679"/>
                <a:gd name="connsiteY2" fmla="*/ 407255 h 1342050"/>
                <a:gd name="connsiteX3" fmla="*/ 507817 w 669679"/>
                <a:gd name="connsiteY3" fmla="*/ 1342050 h 1342050"/>
                <a:gd name="connsiteX4" fmla="*/ 0 w 669679"/>
                <a:gd name="connsiteY4" fmla="*/ 1342050 h 1342050"/>
                <a:gd name="connsiteX5" fmla="*/ 0 w 669679"/>
                <a:gd name="connsiteY5" fmla="*/ 0 h 134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679" h="1342050">
                  <a:moveTo>
                    <a:pt x="0" y="0"/>
                  </a:moveTo>
                  <a:lnTo>
                    <a:pt x="507817" y="0"/>
                  </a:lnTo>
                  <a:lnTo>
                    <a:pt x="669679" y="407255"/>
                  </a:lnTo>
                  <a:lnTo>
                    <a:pt x="507817" y="1342050"/>
                  </a:lnTo>
                  <a:lnTo>
                    <a:pt x="0" y="1342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rnd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36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Chap.</a:t>
              </a:r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90170" algn="ctr">
                <a:lnSpc>
                  <a:spcPts val="7500"/>
                </a:lnSpc>
              </a:pPr>
              <a:r>
                <a:rPr lang="fr-FR" sz="7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 : avec coins arrondis en haut 16">
            <a:extLst>
              <a:ext uri="{FF2B5EF4-FFF2-40B4-BE49-F238E27FC236}">
                <a16:creationId xmlns:a16="http://schemas.microsoft.com/office/drawing/2014/main" id="{9A729FCC-7A42-4045-8BC3-A9142540F277}"/>
              </a:ext>
            </a:extLst>
          </p:cNvPr>
          <p:cNvSpPr/>
          <p:nvPr/>
        </p:nvSpPr>
        <p:spPr>
          <a:xfrm>
            <a:off x="488711" y="1719081"/>
            <a:ext cx="7177843" cy="2846220"/>
          </a:xfrm>
          <a:prstGeom prst="round2SameRect">
            <a:avLst>
              <a:gd name="adj1" fmla="val 8778"/>
              <a:gd name="adj2" fmla="val 0"/>
            </a:avLst>
          </a:prstGeom>
          <a:noFill/>
          <a:ln w="12700" cap="rnd" cmpd="sng" algn="ctr">
            <a:solidFill>
              <a:srgbClr val="44C1A3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90170">
              <a:lnSpc>
                <a:spcPct val="107000"/>
              </a:lnSpc>
              <a:spcAft>
                <a:spcPts val="800"/>
              </a:spcAft>
            </a:pPr>
            <a:r>
              <a:rPr lang="fr-FR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17112F44-42CB-4B6F-B8C8-06C89ADE032D}"/>
              </a:ext>
            </a:extLst>
          </p:cNvPr>
          <p:cNvSpPr/>
          <p:nvPr/>
        </p:nvSpPr>
        <p:spPr>
          <a:xfrm>
            <a:off x="872181" y="1373777"/>
            <a:ext cx="3653267" cy="514707"/>
          </a:xfrm>
          <a:prstGeom prst="round2SameRect">
            <a:avLst>
              <a:gd name="adj1" fmla="val 0"/>
              <a:gd name="adj2" fmla="val 36893"/>
            </a:avLst>
          </a:prstGeom>
          <a:solidFill>
            <a:sysClr val="window" lastClr="FFFFFF"/>
          </a:solidFill>
          <a:ln w="1905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7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0385" indent="-540385">
              <a:lnSpc>
                <a:spcPts val="1200"/>
              </a:lnSpc>
              <a:spcAft>
                <a:spcPts val="800"/>
              </a:spcAft>
            </a:pPr>
            <a:r>
              <a:rPr lang="fr-FR" sz="2800" b="1" u="sng" dirty="0">
                <a:solidFill>
                  <a:srgbClr val="056E9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SITUATION  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 de texte 36">
            <a:extLst>
              <a:ext uri="{FF2B5EF4-FFF2-40B4-BE49-F238E27FC236}">
                <a16:creationId xmlns:a16="http://schemas.microsoft.com/office/drawing/2014/main" id="{84589B9C-76E1-409B-9E0A-A6983F6412E2}"/>
              </a:ext>
            </a:extLst>
          </p:cNvPr>
          <p:cNvSpPr txBox="1"/>
          <p:nvPr/>
        </p:nvSpPr>
        <p:spPr>
          <a:xfrm>
            <a:off x="676048" y="1810904"/>
            <a:ext cx="7024501" cy="15442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coupe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vue en coupe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une représentation permettant une meilleure définition et une compréhension plus aisée des formes intérieures d’un ou plusieurs composants.</a:t>
            </a:r>
          </a:p>
        </p:txBody>
      </p:sp>
      <p:sp>
        <p:nvSpPr>
          <p:cNvPr id="22" name="Organigramme : Connecteur page suivante 21">
            <a:extLst>
              <a:ext uri="{FF2B5EF4-FFF2-40B4-BE49-F238E27FC236}">
                <a16:creationId xmlns:a16="http://schemas.microsoft.com/office/drawing/2014/main" id="{FA1A6E5C-6FF0-446B-A611-9A46EB25636D}"/>
              </a:ext>
            </a:extLst>
          </p:cNvPr>
          <p:cNvSpPr/>
          <p:nvPr/>
        </p:nvSpPr>
        <p:spPr>
          <a:xfrm rot="16200000">
            <a:off x="549330" y="1362361"/>
            <a:ext cx="331613" cy="41879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ot="0" spcFirstLastPara="0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B40C57-4F17-4C70-9A9C-A57A2810377D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2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DF4578-61C5-43F9-9D37-E2511DA7AFC0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ED9000C-6D49-4C6C-BD46-DBD8DD0FA8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975" y="6379775"/>
            <a:ext cx="1186519" cy="390500"/>
          </a:xfrm>
          <a:prstGeom prst="rect">
            <a:avLst/>
          </a:prstGeom>
        </p:spPr>
      </p:pic>
      <p:sp>
        <p:nvSpPr>
          <p:cNvPr id="32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D25F40-C822-4B1A-97BF-39EBC3CD7F42}"/>
              </a:ext>
            </a:extLst>
          </p:cNvPr>
          <p:cNvSpPr/>
          <p:nvPr/>
        </p:nvSpPr>
        <p:spPr>
          <a:xfrm flipH="1">
            <a:off x="113969" y="6599677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EF57717-DB5C-4870-8795-1A655A9C2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250" y="2057469"/>
            <a:ext cx="3864313" cy="432230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C1D2630-FDE1-4870-B6B9-AA82339CE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3737" y="3144679"/>
            <a:ext cx="3878638" cy="29690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5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2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114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8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32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6" grpId="0" animBg="1"/>
      <p:bldP spid="19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DC83645-A585-4CE4-9898-CE5C99409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392" y="1097827"/>
            <a:ext cx="4577225" cy="54824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307D5E0-65C4-433D-A10C-C64F5488F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916" y="2559014"/>
            <a:ext cx="2084832" cy="11599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03D4E5-BFB0-4484-A0A1-7AF25301F3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21" y="4289687"/>
            <a:ext cx="4291101" cy="217900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2192767F-3C27-4183-85A3-4B2F153C8EB1}"/>
              </a:ext>
            </a:extLst>
          </p:cNvPr>
          <p:cNvSpPr/>
          <p:nvPr/>
        </p:nvSpPr>
        <p:spPr>
          <a:xfrm>
            <a:off x="2283414" y="2547257"/>
            <a:ext cx="2014376" cy="13756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39E177-DE82-4D02-A9A1-CE87DFB07AFA}"/>
              </a:ext>
            </a:extLst>
          </p:cNvPr>
          <p:cNvSpPr/>
          <p:nvPr/>
        </p:nvSpPr>
        <p:spPr>
          <a:xfrm>
            <a:off x="412978" y="516151"/>
            <a:ext cx="2029885" cy="4801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b="1" u="sng" dirty="0"/>
              <a:t>Question 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DE84A0-82FA-4351-B383-9BE656E69456}"/>
              </a:ext>
            </a:extLst>
          </p:cNvPr>
          <p:cNvSpPr/>
          <p:nvPr/>
        </p:nvSpPr>
        <p:spPr>
          <a:xfrm>
            <a:off x="2535851" y="694067"/>
            <a:ext cx="9426562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51"/>
              </a:lnSpc>
              <a:spcAft>
                <a:spcPts val="2970"/>
              </a:spcAft>
            </a:pPr>
            <a:r>
              <a:rPr lang="fr-FR" sz="2500" dirty="0"/>
              <a:t>Quelle vue de la pièce obtiendra t'on avec le plan de coupe H-H?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A8B65-4E4C-4403-B187-8C8BE0308FA8}"/>
              </a:ext>
            </a:extLst>
          </p:cNvPr>
          <p:cNvSpPr/>
          <p:nvPr/>
        </p:nvSpPr>
        <p:spPr>
          <a:xfrm>
            <a:off x="664999" y="1907574"/>
            <a:ext cx="1777864" cy="321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spcBef>
                <a:spcPts val="2970"/>
              </a:spcBef>
            </a:pPr>
            <a:r>
              <a:rPr lang="fr" sz="2800" u="sng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Réponses :</a:t>
            </a:r>
          </a:p>
        </p:txBody>
      </p:sp>
      <p:pic>
        <p:nvPicPr>
          <p:cNvPr id="5" name="Imag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58F4D5-8C0C-48B4-9557-01EE3F0120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85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5EAF31-9F14-471B-98C6-87470A8B6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06" y="5217024"/>
            <a:ext cx="5377148" cy="12003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9F30E2F-AF45-4D91-8B58-4B06B0B9F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77" y="3628389"/>
            <a:ext cx="5271817" cy="16498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7B11753-DB12-4EB7-943A-4A0A11B6F2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4" y="1927138"/>
            <a:ext cx="5106684" cy="1622123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03E06983-1E51-4B02-9687-FF29E47A8EAF}"/>
              </a:ext>
            </a:extLst>
          </p:cNvPr>
          <p:cNvGrpSpPr/>
          <p:nvPr/>
        </p:nvGrpSpPr>
        <p:grpSpPr>
          <a:xfrm>
            <a:off x="7131397" y="1112399"/>
            <a:ext cx="3609755" cy="3860564"/>
            <a:chOff x="4423494" y="353136"/>
            <a:chExt cx="2807587" cy="3002661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AC8FDC9-D5FA-4C6F-831D-B0B7DDCC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239" y="2059178"/>
              <a:ext cx="1797766" cy="129661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CB3C314-95E4-49FF-9B28-34666FB34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494" y="353136"/>
              <a:ext cx="2807587" cy="1914957"/>
            </a:xfrm>
            <a:prstGeom prst="rect">
              <a:avLst/>
            </a:prstGeom>
          </p:spPr>
        </p:pic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09139AAE-302F-481F-A0F2-4CD633BD8381}"/>
              </a:ext>
            </a:extLst>
          </p:cNvPr>
          <p:cNvSpPr/>
          <p:nvPr/>
        </p:nvSpPr>
        <p:spPr>
          <a:xfrm>
            <a:off x="1351566" y="2071849"/>
            <a:ext cx="5358514" cy="147741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538B5-0678-46A5-A110-A6056A1F8913}"/>
              </a:ext>
            </a:extLst>
          </p:cNvPr>
          <p:cNvSpPr/>
          <p:nvPr/>
        </p:nvSpPr>
        <p:spPr>
          <a:xfrm>
            <a:off x="412978" y="516151"/>
            <a:ext cx="2029885" cy="4801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b="1" u="sng" dirty="0"/>
              <a:t>Question 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298B61-24CE-45B1-BDB7-50F9AAFE5744}"/>
              </a:ext>
            </a:extLst>
          </p:cNvPr>
          <p:cNvSpPr/>
          <p:nvPr/>
        </p:nvSpPr>
        <p:spPr>
          <a:xfrm>
            <a:off x="2535851" y="694067"/>
            <a:ext cx="9426562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51"/>
              </a:lnSpc>
              <a:spcAft>
                <a:spcPts val="2970"/>
              </a:spcAft>
            </a:pPr>
            <a:r>
              <a:rPr lang="fr-FR" sz="2500" dirty="0"/>
              <a:t>Quelle vue de la pièce obtiendra t'on avec le plan de coupe I-I?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62B53-9D51-46AB-8F0D-A8F6871CF78F}"/>
              </a:ext>
            </a:extLst>
          </p:cNvPr>
          <p:cNvSpPr/>
          <p:nvPr/>
        </p:nvSpPr>
        <p:spPr>
          <a:xfrm>
            <a:off x="1191942" y="1256362"/>
            <a:ext cx="1777864" cy="321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spcBef>
                <a:spcPts val="2970"/>
              </a:spcBef>
            </a:pPr>
            <a:r>
              <a:rPr lang="fr" sz="2800" u="sng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Réponses :</a:t>
            </a:r>
          </a:p>
        </p:txBody>
      </p:sp>
      <p:pic>
        <p:nvPicPr>
          <p:cNvPr id="5" name="Imag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B2FC317-0DBF-463A-9CAD-DA4F96B9B1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0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35DFFB-CC07-47F8-AAD6-F6C820CA2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346" y="2539419"/>
            <a:ext cx="1587137" cy="15087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C3A974-F090-4644-8C5B-7E2A5B3DD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709" y="2106684"/>
            <a:ext cx="4463578" cy="25942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2CF946-AC50-448C-8613-8EFE94DF7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419" y="5180729"/>
            <a:ext cx="3715077" cy="11834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84AEA8C-239A-40CB-B7CE-2BAAD96CB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74" y="4700968"/>
            <a:ext cx="2128911" cy="1374922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4F523FBB-8C31-4DEB-A699-6E954F7121F9}"/>
              </a:ext>
            </a:extLst>
          </p:cNvPr>
          <p:cNvSpPr/>
          <p:nvPr/>
        </p:nvSpPr>
        <p:spPr>
          <a:xfrm>
            <a:off x="5706708" y="5028413"/>
            <a:ext cx="4101090" cy="133581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1AD924-764B-4ED8-B93D-F2469366AD05}"/>
              </a:ext>
            </a:extLst>
          </p:cNvPr>
          <p:cNvSpPr/>
          <p:nvPr/>
        </p:nvSpPr>
        <p:spPr>
          <a:xfrm>
            <a:off x="412978" y="516151"/>
            <a:ext cx="2029885" cy="4801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b="1" u="sng" dirty="0"/>
              <a:t>Question 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A8034-5243-4AD6-B8AC-163AA315CEB7}"/>
              </a:ext>
            </a:extLst>
          </p:cNvPr>
          <p:cNvSpPr/>
          <p:nvPr/>
        </p:nvSpPr>
        <p:spPr>
          <a:xfrm>
            <a:off x="2535851" y="694067"/>
            <a:ext cx="9426562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51"/>
              </a:lnSpc>
              <a:spcAft>
                <a:spcPts val="2970"/>
              </a:spcAft>
            </a:pPr>
            <a:r>
              <a:rPr lang="fr-FR" sz="2500" dirty="0"/>
              <a:t>Quelle vue de la pièce obtiendra t'on avec le plan de coupe L-L?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CA8A35-70F4-4A47-89D9-0767EA6388F3}"/>
              </a:ext>
            </a:extLst>
          </p:cNvPr>
          <p:cNvSpPr/>
          <p:nvPr/>
        </p:nvSpPr>
        <p:spPr>
          <a:xfrm>
            <a:off x="1191942" y="1256362"/>
            <a:ext cx="1777864" cy="321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spcBef>
                <a:spcPts val="2970"/>
              </a:spcBef>
            </a:pPr>
            <a:r>
              <a:rPr lang="fr" sz="2800" u="sng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Réponses :</a:t>
            </a:r>
          </a:p>
        </p:txBody>
      </p:sp>
      <p:pic>
        <p:nvPicPr>
          <p:cNvPr id="5" name="Imag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29F8AEE-670A-45F8-A372-F963AFE862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1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F926AB9-EEF4-4130-A4E3-3AE29F710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756" y="4905089"/>
            <a:ext cx="3711158" cy="136768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B4625F7-33F1-49E6-99BF-B106699A5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9851" y="1416878"/>
            <a:ext cx="4463578" cy="259428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77237C1-8103-4EC1-9EC9-4DDDB1602D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66" y="2341683"/>
            <a:ext cx="1810122" cy="158282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E771305-2C4A-4A85-AF43-E52C7375C0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66" y="4647765"/>
            <a:ext cx="2115364" cy="1251161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73CD2CD6-5057-4466-BF52-C7BF10A09E0F}"/>
              </a:ext>
            </a:extLst>
          </p:cNvPr>
          <p:cNvSpPr/>
          <p:nvPr/>
        </p:nvSpPr>
        <p:spPr>
          <a:xfrm>
            <a:off x="2045629" y="2644530"/>
            <a:ext cx="1784733" cy="118175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0C2BC-1B77-45E6-854A-38F40BEFDC8C}"/>
              </a:ext>
            </a:extLst>
          </p:cNvPr>
          <p:cNvSpPr/>
          <p:nvPr/>
        </p:nvSpPr>
        <p:spPr>
          <a:xfrm>
            <a:off x="412978" y="516151"/>
            <a:ext cx="2029885" cy="4801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b="1" u="sng" dirty="0"/>
              <a:t>Question 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C70F8-629D-4708-98F4-CC7F6A36E880}"/>
              </a:ext>
            </a:extLst>
          </p:cNvPr>
          <p:cNvSpPr/>
          <p:nvPr/>
        </p:nvSpPr>
        <p:spPr>
          <a:xfrm>
            <a:off x="2608929" y="692745"/>
            <a:ext cx="8843284" cy="26633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51"/>
              </a:lnSpc>
              <a:spcAft>
                <a:spcPts val="2970"/>
              </a:spcAft>
            </a:pPr>
            <a:r>
              <a:rPr lang="fr-FR" sz="2500" dirty="0"/>
              <a:t>Quelle vue de la pièce obtiendra t'on avec le plan de coupe M-M?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619431-6183-4BBC-A5C3-A70543A13090}"/>
              </a:ext>
            </a:extLst>
          </p:cNvPr>
          <p:cNvSpPr/>
          <p:nvPr/>
        </p:nvSpPr>
        <p:spPr>
          <a:xfrm>
            <a:off x="1191942" y="1256362"/>
            <a:ext cx="1777864" cy="321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spcBef>
                <a:spcPts val="2970"/>
              </a:spcBef>
            </a:pPr>
            <a:r>
              <a:rPr lang="fr" sz="2800" u="sng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Réponses :</a:t>
            </a:r>
          </a:p>
        </p:txBody>
      </p:sp>
      <p:pic>
        <p:nvPicPr>
          <p:cNvPr id="5" name="Imag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E3BF04E-59DC-4AEF-A58B-8BD8168494C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00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43F7E9-70B3-4DDE-B6AC-1352FAA29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747" y="4818874"/>
            <a:ext cx="7547719" cy="15322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B272231-3DBA-4592-BC2D-F707C1751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726" y="2655129"/>
            <a:ext cx="1704703" cy="12775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0DA1394-9E9F-47BF-98FC-97992F730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954" y="1287391"/>
            <a:ext cx="4302905" cy="23630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BB331A-9389-4FD7-91DA-274876076D79}"/>
              </a:ext>
            </a:extLst>
          </p:cNvPr>
          <p:cNvSpPr/>
          <p:nvPr/>
        </p:nvSpPr>
        <p:spPr>
          <a:xfrm>
            <a:off x="10424051" y="2037806"/>
            <a:ext cx="219456" cy="21161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1414" b="1">
                <a:latin typeface="Comic Sans MS"/>
              </a:rPr>
              <a:t>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6DDC7D-7917-4F90-8BA1-E89DFF130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03" y="2351472"/>
            <a:ext cx="505452" cy="552109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D332A81C-A1BC-4D56-9A6C-529390DE39AE}"/>
              </a:ext>
            </a:extLst>
          </p:cNvPr>
          <p:cNvSpPr/>
          <p:nvPr/>
        </p:nvSpPr>
        <p:spPr>
          <a:xfrm>
            <a:off x="5928887" y="2550385"/>
            <a:ext cx="1742264" cy="147351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AE793C-C58F-4930-A16F-E71F4A862635}"/>
              </a:ext>
            </a:extLst>
          </p:cNvPr>
          <p:cNvSpPr/>
          <p:nvPr/>
        </p:nvSpPr>
        <p:spPr>
          <a:xfrm>
            <a:off x="412978" y="516151"/>
            <a:ext cx="2029885" cy="4801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b="1" u="sng" dirty="0"/>
              <a:t>Question 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99249-7958-47F8-914A-833655FCAC89}"/>
              </a:ext>
            </a:extLst>
          </p:cNvPr>
          <p:cNvSpPr/>
          <p:nvPr/>
        </p:nvSpPr>
        <p:spPr>
          <a:xfrm>
            <a:off x="2608929" y="692745"/>
            <a:ext cx="8843284" cy="26633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51"/>
              </a:lnSpc>
              <a:spcAft>
                <a:spcPts val="2970"/>
              </a:spcAft>
            </a:pPr>
            <a:r>
              <a:rPr lang="fr-FR" sz="2500" dirty="0"/>
              <a:t>Quelle vue de la pièce obtiendra t'on avec le plan de coupe N-N?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2AFE4-C99E-4444-B5A0-49BBB994258A}"/>
              </a:ext>
            </a:extLst>
          </p:cNvPr>
          <p:cNvSpPr/>
          <p:nvPr/>
        </p:nvSpPr>
        <p:spPr>
          <a:xfrm>
            <a:off x="1191942" y="1256362"/>
            <a:ext cx="1777864" cy="321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spcBef>
                <a:spcPts val="2970"/>
              </a:spcBef>
            </a:pPr>
            <a:r>
              <a:rPr lang="fr" sz="2800" u="sng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Réponses :</a:t>
            </a:r>
          </a:p>
        </p:txBody>
      </p:sp>
      <p:pic>
        <p:nvPicPr>
          <p:cNvPr id="5" name="Imag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1D36B6C-1F34-4F2D-AA26-C691C5DA65B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91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67107EB-0F3F-4442-BACB-0DBDA58B5A22}"/>
              </a:ext>
            </a:extLst>
          </p:cNvPr>
          <p:cNvGrpSpPr/>
          <p:nvPr/>
        </p:nvGrpSpPr>
        <p:grpSpPr>
          <a:xfrm>
            <a:off x="2116745" y="4114601"/>
            <a:ext cx="3290844" cy="2173455"/>
            <a:chOff x="498995" y="3411313"/>
            <a:chExt cx="2559545" cy="169046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12E7D4F-3D13-4924-9911-7DE7AC0A9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132" y="3422330"/>
              <a:ext cx="2502408" cy="167944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4ACB5-622E-4E74-929C-774E86A2E2D5}"/>
                </a:ext>
              </a:extLst>
            </p:cNvPr>
            <p:cNvSpPr/>
            <p:nvPr/>
          </p:nvSpPr>
          <p:spPr>
            <a:xfrm>
              <a:off x="498995" y="3411313"/>
              <a:ext cx="158496" cy="164592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r>
                <a:rPr lang="fr" sz="1414" b="1" dirty="0">
                  <a:latin typeface="Comic Sans MS"/>
                </a:rPr>
                <a:t>J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D43EBD1E-DB30-4368-93F7-17581AD49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0837" y="1170791"/>
            <a:ext cx="4263717" cy="532964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A212821-2C3C-44B4-92DC-3AFB90009C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5454" y="1402004"/>
            <a:ext cx="4624251" cy="243361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D912F306-DB23-4EE3-850F-127D8E50B3F0}"/>
              </a:ext>
            </a:extLst>
          </p:cNvPr>
          <p:cNvSpPr/>
          <p:nvPr/>
        </p:nvSpPr>
        <p:spPr>
          <a:xfrm rot="1786186">
            <a:off x="1628391" y="4388273"/>
            <a:ext cx="4224072" cy="152146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CFF55-4786-4BC6-ACDE-EB65C95FA0FC}"/>
              </a:ext>
            </a:extLst>
          </p:cNvPr>
          <p:cNvSpPr/>
          <p:nvPr/>
        </p:nvSpPr>
        <p:spPr>
          <a:xfrm>
            <a:off x="412978" y="516151"/>
            <a:ext cx="2029885" cy="4801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b="1" u="sng" dirty="0"/>
              <a:t>Question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49CE2-F12D-4E94-BE46-F480AE277EFC}"/>
              </a:ext>
            </a:extLst>
          </p:cNvPr>
          <p:cNvSpPr/>
          <p:nvPr/>
        </p:nvSpPr>
        <p:spPr>
          <a:xfrm>
            <a:off x="2817535" y="691112"/>
            <a:ext cx="8279251" cy="216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851"/>
              </a:lnSpc>
              <a:spcAft>
                <a:spcPts val="2970"/>
              </a:spcAft>
            </a:pPr>
            <a:r>
              <a:rPr lang="fr-FR" sz="2500" dirty="0"/>
              <a:t>A quel plan de coupe correspond la vue de la pièce ci-contre?</a:t>
            </a:r>
          </a:p>
        </p:txBody>
      </p:sp>
      <p:pic>
        <p:nvPicPr>
          <p:cNvPr id="4" name="Image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65D3700-30B0-4478-9889-464992D571A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7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Connecteur droit avec flèche 119">
            <a:extLst>
              <a:ext uri="{FF2B5EF4-FFF2-40B4-BE49-F238E27FC236}">
                <a16:creationId xmlns:a16="http://schemas.microsoft.com/office/drawing/2014/main" id="{D658F13F-E02C-43AA-9CEC-7323E95BA4BC}"/>
              </a:ext>
            </a:extLst>
          </p:cNvPr>
          <p:cNvCxnSpPr/>
          <p:nvPr/>
        </p:nvCxnSpPr>
        <p:spPr>
          <a:xfrm>
            <a:off x="6727980" y="600948"/>
            <a:ext cx="51295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rrrrrrr">
            <a:extLst>
              <a:ext uri="{FF2B5EF4-FFF2-40B4-BE49-F238E27FC236}">
                <a16:creationId xmlns:a16="http://schemas.microsoft.com/office/drawing/2014/main" id="{468C39AB-D86F-43D7-90AD-16052AE19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82" y="492994"/>
            <a:ext cx="5884962" cy="631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00633509-5B9F-4E12-98AC-27A54B7AB5B8}"/>
              </a:ext>
            </a:extLst>
          </p:cNvPr>
          <p:cNvCxnSpPr/>
          <p:nvPr/>
        </p:nvCxnSpPr>
        <p:spPr>
          <a:xfrm>
            <a:off x="10436715" y="2224969"/>
            <a:ext cx="167" cy="183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304EDB74-954A-4858-95CE-E713A551300B}"/>
              </a:ext>
            </a:extLst>
          </p:cNvPr>
          <p:cNvCxnSpPr/>
          <p:nvPr/>
        </p:nvCxnSpPr>
        <p:spPr>
          <a:xfrm flipH="1">
            <a:off x="9550664" y="2760374"/>
            <a:ext cx="879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496713A4-4110-4DAD-A1AD-7BBD1C93A4C9}"/>
              </a:ext>
            </a:extLst>
          </p:cNvPr>
          <p:cNvCxnSpPr/>
          <p:nvPr/>
        </p:nvCxnSpPr>
        <p:spPr>
          <a:xfrm flipH="1">
            <a:off x="9522718" y="3514334"/>
            <a:ext cx="90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50D761A-AB10-499F-9708-BC864F85B063}"/>
              </a:ext>
            </a:extLst>
          </p:cNvPr>
          <p:cNvSpPr/>
          <p:nvPr/>
        </p:nvSpPr>
        <p:spPr>
          <a:xfrm>
            <a:off x="10467313" y="1965268"/>
            <a:ext cx="918000" cy="225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29F4DD-1387-42FE-9BFA-F388FAF62B3A}"/>
              </a:ext>
            </a:extLst>
          </p:cNvPr>
          <p:cNvSpPr/>
          <p:nvPr/>
        </p:nvSpPr>
        <p:spPr>
          <a:xfrm>
            <a:off x="9367775" y="2781590"/>
            <a:ext cx="1397411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AD53B35-2C03-4259-90DD-F99A3ED997AC}"/>
              </a:ext>
            </a:extLst>
          </p:cNvPr>
          <p:cNvSpPr/>
          <p:nvPr/>
        </p:nvSpPr>
        <p:spPr>
          <a:xfrm>
            <a:off x="9360240" y="3160824"/>
            <a:ext cx="1397411" cy="329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Line 170">
            <a:extLst>
              <a:ext uri="{FF2B5EF4-FFF2-40B4-BE49-F238E27FC236}">
                <a16:creationId xmlns:a16="http://schemas.microsoft.com/office/drawing/2014/main" id="{518F7F4B-6378-465E-8BB3-C28F0F24DEB1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9465644" y="4912313"/>
            <a:ext cx="1714955" cy="1684668"/>
          </a:xfrm>
          <a:prstGeom prst="line">
            <a:avLst/>
          </a:prstGeom>
          <a:noFill/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17566" tIns="58783" rIns="117566" bIns="58783" numCol="1" anchor="t" anchorCtr="0" compatLnSpc="1">
            <a:prstTxWarp prst="textNoShape">
              <a:avLst/>
            </a:prstTxWarp>
          </a:bodyPr>
          <a:lstStyle/>
          <a:p>
            <a:endParaRPr lang="fr-FR" sz="2314"/>
          </a:p>
        </p:txBody>
      </p:sp>
      <p:sp>
        <p:nvSpPr>
          <p:cNvPr id="19" name="Rectangle 259">
            <a:extLst>
              <a:ext uri="{FF2B5EF4-FFF2-40B4-BE49-F238E27FC236}">
                <a16:creationId xmlns:a16="http://schemas.microsoft.com/office/drawing/2014/main" id="{46E2DD6A-3DE3-4249-B610-80B0FF36EC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480745" y="2558533"/>
            <a:ext cx="418419" cy="27758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566" tIns="58783" rIns="117566" bIns="58783" numCol="1" anchor="t" anchorCtr="0" compatLnSpc="1">
            <a:prstTxWarp prst="textNoShape">
              <a:avLst/>
            </a:prstTxWarp>
          </a:bodyPr>
          <a:lstStyle/>
          <a:p>
            <a:endParaRPr lang="fr-FR" sz="2314"/>
          </a:p>
        </p:txBody>
      </p:sp>
      <p:sp>
        <p:nvSpPr>
          <p:cNvPr id="20" name="Rectangle 271">
            <a:extLst>
              <a:ext uri="{FF2B5EF4-FFF2-40B4-BE49-F238E27FC236}">
                <a16:creationId xmlns:a16="http://schemas.microsoft.com/office/drawing/2014/main" id="{F42922E8-304A-473A-B898-E7B4FCC02BF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72474" y="2695345"/>
            <a:ext cx="416379" cy="27758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566" tIns="58783" rIns="117566" bIns="58783" numCol="1" anchor="t" anchorCtr="0" compatLnSpc="1">
            <a:prstTxWarp prst="textNoShape">
              <a:avLst/>
            </a:prstTxWarp>
          </a:bodyPr>
          <a:lstStyle/>
          <a:p>
            <a:endParaRPr lang="fr-FR" sz="2314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ABABA68-3BA7-481D-AECC-4C4C3B84FF84}"/>
              </a:ext>
            </a:extLst>
          </p:cNvPr>
          <p:cNvCxnSpPr/>
          <p:nvPr/>
        </p:nvCxnSpPr>
        <p:spPr>
          <a:xfrm flipH="1">
            <a:off x="5900974" y="2236465"/>
            <a:ext cx="26845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C057B52-3101-4F3E-AD86-0BE61243CDDA}"/>
              </a:ext>
            </a:extLst>
          </p:cNvPr>
          <p:cNvCxnSpPr>
            <a:cxnSpLocks/>
          </p:cNvCxnSpPr>
          <p:nvPr/>
        </p:nvCxnSpPr>
        <p:spPr>
          <a:xfrm flipV="1">
            <a:off x="8617162" y="2236329"/>
            <a:ext cx="1383123" cy="0"/>
          </a:xfrm>
          <a:prstGeom prst="line">
            <a:avLst/>
          </a:prstGeom>
          <a:ln w="9525">
            <a:solidFill>
              <a:srgbClr val="CC00CC"/>
            </a:solidFill>
            <a:prstDash val="solid"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60">
            <a:extLst>
              <a:ext uri="{FF2B5EF4-FFF2-40B4-BE49-F238E27FC236}">
                <a16:creationId xmlns:a16="http://schemas.microsoft.com/office/drawing/2014/main" id="{07715B81-E225-4642-81BD-133E142AAA0F}"/>
              </a:ext>
            </a:extLst>
          </p:cNvPr>
          <p:cNvGrpSpPr>
            <a:grpSpLocks/>
          </p:cNvGrpSpPr>
          <p:nvPr/>
        </p:nvGrpSpPr>
        <p:grpSpPr bwMode="auto">
          <a:xfrm>
            <a:off x="8611630" y="5427763"/>
            <a:ext cx="1388655" cy="873"/>
            <a:chOff x="4389" y="1417"/>
            <a:chExt cx="2939" cy="469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24" name="Line 262">
              <a:extLst>
                <a:ext uri="{FF2B5EF4-FFF2-40B4-BE49-F238E27FC236}">
                  <a16:creationId xmlns:a16="http://schemas.microsoft.com/office/drawing/2014/main" id="{59987B5A-6F34-4070-B115-0D251FB23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89" y="1417"/>
              <a:ext cx="2939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  <p:sp>
          <p:nvSpPr>
            <p:cNvPr id="25" name="Line 261">
              <a:extLst>
                <a:ext uri="{FF2B5EF4-FFF2-40B4-BE49-F238E27FC236}">
                  <a16:creationId xmlns:a16="http://schemas.microsoft.com/office/drawing/2014/main" id="{1EDF0920-5EF1-41AC-9D62-4F93CFBDA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5" y="1886"/>
              <a:ext cx="196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</p:grpSp>
      <p:grpSp>
        <p:nvGrpSpPr>
          <p:cNvPr id="26" name="Group 154">
            <a:extLst>
              <a:ext uri="{FF2B5EF4-FFF2-40B4-BE49-F238E27FC236}">
                <a16:creationId xmlns:a16="http://schemas.microsoft.com/office/drawing/2014/main" id="{AE54ED4E-6E68-49E1-BF16-C2C08BC884D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83189" y="4095185"/>
            <a:ext cx="168" cy="1342286"/>
            <a:chOff x="-23517" y="4430"/>
            <a:chExt cx="87" cy="2179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27" name="Line 156">
              <a:extLst>
                <a:ext uri="{FF2B5EF4-FFF2-40B4-BE49-F238E27FC236}">
                  <a16:creationId xmlns:a16="http://schemas.microsoft.com/office/drawing/2014/main" id="{2DC0DB1D-ABAC-4581-9485-58C2E15A29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24520" y="5520"/>
              <a:ext cx="2179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  <p:sp>
          <p:nvSpPr>
            <p:cNvPr id="28" name="Line 155">
              <a:extLst>
                <a:ext uri="{FF2B5EF4-FFF2-40B4-BE49-F238E27FC236}">
                  <a16:creationId xmlns:a16="http://schemas.microsoft.com/office/drawing/2014/main" id="{5D98F670-AAEF-47BE-AAB4-D841FE9A4B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23561" y="5080"/>
              <a:ext cx="87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E33D1F7-0A84-4B2D-A880-1EF482CD7AC7}"/>
              </a:ext>
            </a:extLst>
          </p:cNvPr>
          <p:cNvCxnSpPr/>
          <p:nvPr/>
        </p:nvCxnSpPr>
        <p:spPr>
          <a:xfrm rot="5400000" flipV="1">
            <a:off x="9069644" y="3126648"/>
            <a:ext cx="1805143" cy="0"/>
          </a:xfrm>
          <a:prstGeom prst="line">
            <a:avLst/>
          </a:prstGeom>
          <a:ln w="9525">
            <a:solidFill>
              <a:srgbClr val="CC00CC"/>
            </a:solidFill>
            <a:prstDash val="solid"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A7B98AD-D30C-415B-B4F2-0B185C5BAE41}"/>
              </a:ext>
            </a:extLst>
          </p:cNvPr>
          <p:cNvCxnSpPr/>
          <p:nvPr/>
        </p:nvCxnSpPr>
        <p:spPr>
          <a:xfrm flipH="1">
            <a:off x="5913545" y="5446337"/>
            <a:ext cx="26845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B3CAE8C-DD61-4098-90E9-38EB0714D238}"/>
              </a:ext>
            </a:extLst>
          </p:cNvPr>
          <p:cNvGrpSpPr/>
          <p:nvPr/>
        </p:nvGrpSpPr>
        <p:grpSpPr>
          <a:xfrm>
            <a:off x="6593067" y="4048823"/>
            <a:ext cx="1344358" cy="1805409"/>
            <a:chOff x="3494496" y="2952897"/>
            <a:chExt cx="1045612" cy="1404207"/>
          </a:xfrm>
          <a:effectLst>
            <a:glow rad="101600">
              <a:srgbClr val="FFFF00">
                <a:alpha val="60000"/>
              </a:srgbClr>
            </a:glow>
          </a:effectLst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86E599CC-D297-4464-AA4B-9A337A22F8CF}"/>
                </a:ext>
              </a:extLst>
            </p:cNvPr>
            <p:cNvCxnSpPr/>
            <p:nvPr/>
          </p:nvCxnSpPr>
          <p:spPr>
            <a:xfrm rot="5400000" flipV="1">
              <a:off x="3838108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ADAA79A3-24E4-46A2-B6B0-2EDA0A8A143D}"/>
                </a:ext>
              </a:extLst>
            </p:cNvPr>
            <p:cNvCxnSpPr/>
            <p:nvPr/>
          </p:nvCxnSpPr>
          <p:spPr>
            <a:xfrm rot="5400000" flipV="1">
              <a:off x="2792496" y="3655104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860E478-778F-4969-8CCC-4A27359CCABE}"/>
              </a:ext>
            </a:extLst>
          </p:cNvPr>
          <p:cNvCxnSpPr/>
          <p:nvPr/>
        </p:nvCxnSpPr>
        <p:spPr>
          <a:xfrm>
            <a:off x="6588687" y="2236329"/>
            <a:ext cx="167" cy="1805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A8DEFA88-A42A-4577-A6E9-322AD6E28888}"/>
              </a:ext>
            </a:extLst>
          </p:cNvPr>
          <p:cNvCxnSpPr/>
          <p:nvPr/>
        </p:nvCxnSpPr>
        <p:spPr>
          <a:xfrm>
            <a:off x="7939215" y="2236329"/>
            <a:ext cx="167" cy="1805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82D35FB-7D82-4469-8E99-AA76149DB976}"/>
              </a:ext>
            </a:extLst>
          </p:cNvPr>
          <p:cNvSpPr/>
          <p:nvPr/>
        </p:nvSpPr>
        <p:spPr>
          <a:xfrm>
            <a:off x="6889223" y="2782550"/>
            <a:ext cx="740571" cy="74057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3A66D3B-76C2-433C-BBAE-7D3F49C7C13F}"/>
              </a:ext>
            </a:extLst>
          </p:cNvPr>
          <p:cNvGrpSpPr/>
          <p:nvPr/>
        </p:nvGrpSpPr>
        <p:grpSpPr>
          <a:xfrm>
            <a:off x="6875794" y="3151082"/>
            <a:ext cx="755545" cy="1805143"/>
            <a:chOff x="3494496" y="2952897"/>
            <a:chExt cx="1029747" cy="1404207"/>
          </a:xfrm>
          <a:effectLst>
            <a:glow rad="101600">
              <a:srgbClr val="FFFF00">
                <a:alpha val="60000"/>
              </a:srgbClr>
            </a:glow>
          </a:effectLst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28F2CDAD-4002-48D3-B2AC-6BF36237E3E3}"/>
                </a:ext>
              </a:extLst>
            </p:cNvPr>
            <p:cNvCxnSpPr/>
            <p:nvPr/>
          </p:nvCxnSpPr>
          <p:spPr>
            <a:xfrm rot="5400000" flipV="1">
              <a:off x="3822243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91B7A228-6FC0-4CB3-B988-84E2012C543D}"/>
                </a:ext>
              </a:extLst>
            </p:cNvPr>
            <p:cNvCxnSpPr/>
            <p:nvPr/>
          </p:nvCxnSpPr>
          <p:spPr>
            <a:xfrm rot="5400000" flipV="1">
              <a:off x="2792496" y="3655104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00F1542-C41C-4EA9-BC68-E585CB0E145A}"/>
              </a:ext>
            </a:extLst>
          </p:cNvPr>
          <p:cNvCxnSpPr/>
          <p:nvPr/>
        </p:nvCxnSpPr>
        <p:spPr>
          <a:xfrm>
            <a:off x="7626560" y="4951393"/>
            <a:ext cx="0" cy="92571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D86FBC4-9CFA-4977-AE0D-95F1C63D4E1A}"/>
              </a:ext>
            </a:extLst>
          </p:cNvPr>
          <p:cNvCxnSpPr/>
          <p:nvPr/>
        </p:nvCxnSpPr>
        <p:spPr>
          <a:xfrm>
            <a:off x="6877583" y="4955366"/>
            <a:ext cx="0" cy="92571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260">
            <a:extLst>
              <a:ext uri="{FF2B5EF4-FFF2-40B4-BE49-F238E27FC236}">
                <a16:creationId xmlns:a16="http://schemas.microsoft.com/office/drawing/2014/main" id="{E1D0B3F0-846D-4476-9C06-91189386F81A}"/>
              </a:ext>
            </a:extLst>
          </p:cNvPr>
          <p:cNvGrpSpPr>
            <a:grpSpLocks/>
          </p:cNvGrpSpPr>
          <p:nvPr/>
        </p:nvGrpSpPr>
        <p:grpSpPr bwMode="auto">
          <a:xfrm>
            <a:off x="8615886" y="5870133"/>
            <a:ext cx="1805143" cy="873"/>
            <a:chOff x="4389" y="1417"/>
            <a:chExt cx="2939" cy="469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43" name="Line 262">
              <a:extLst>
                <a:ext uri="{FF2B5EF4-FFF2-40B4-BE49-F238E27FC236}">
                  <a16:creationId xmlns:a16="http://schemas.microsoft.com/office/drawing/2014/main" id="{C557AD34-BB2E-4F2F-BD22-C6FF53319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89" y="1417"/>
              <a:ext cx="2939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  <p:sp>
          <p:nvSpPr>
            <p:cNvPr id="44" name="Line 261">
              <a:extLst>
                <a:ext uri="{FF2B5EF4-FFF2-40B4-BE49-F238E27FC236}">
                  <a16:creationId xmlns:a16="http://schemas.microsoft.com/office/drawing/2014/main" id="{BEC8A25D-4228-470D-A094-22E02E190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43" y="1886"/>
              <a:ext cx="196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</p:grpSp>
      <p:grpSp>
        <p:nvGrpSpPr>
          <p:cNvPr id="45" name="Group 154">
            <a:extLst>
              <a:ext uri="{FF2B5EF4-FFF2-40B4-BE49-F238E27FC236}">
                <a16:creationId xmlns:a16="http://schemas.microsoft.com/office/drawing/2014/main" id="{5F4817DA-BF68-4C02-88C9-042C931B7B8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437668" y="4060506"/>
            <a:ext cx="168" cy="1805143"/>
            <a:chOff x="-23517" y="4430"/>
            <a:chExt cx="87" cy="2179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46" name="Line 156">
              <a:extLst>
                <a:ext uri="{FF2B5EF4-FFF2-40B4-BE49-F238E27FC236}">
                  <a16:creationId xmlns:a16="http://schemas.microsoft.com/office/drawing/2014/main" id="{3300C395-FD2E-4A48-BB6E-5EF84B454C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24520" y="5520"/>
              <a:ext cx="2179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  <p:sp>
          <p:nvSpPr>
            <p:cNvPr id="47" name="Line 155">
              <a:extLst>
                <a:ext uri="{FF2B5EF4-FFF2-40B4-BE49-F238E27FC236}">
                  <a16:creationId xmlns:a16="http://schemas.microsoft.com/office/drawing/2014/main" id="{9CDBBCF5-8EE6-4130-8973-CEBBDBE288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-23561" y="5318"/>
              <a:ext cx="87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</p:grp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B1A1CDE2-BCE3-49FB-892B-799BF308E6D8}"/>
              </a:ext>
            </a:extLst>
          </p:cNvPr>
          <p:cNvCxnSpPr/>
          <p:nvPr/>
        </p:nvCxnSpPr>
        <p:spPr>
          <a:xfrm flipV="1">
            <a:off x="7934137" y="5872401"/>
            <a:ext cx="694286" cy="0"/>
          </a:xfrm>
          <a:prstGeom prst="line">
            <a:avLst/>
          </a:prstGeom>
          <a:ln w="9525">
            <a:solidFill>
              <a:srgbClr val="CC00CC"/>
            </a:solidFill>
            <a:prstDash val="solid"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EB2ED248-DF30-4E12-9DA9-A79CA1320FE4}"/>
              </a:ext>
            </a:extLst>
          </p:cNvPr>
          <p:cNvCxnSpPr/>
          <p:nvPr/>
        </p:nvCxnSpPr>
        <p:spPr>
          <a:xfrm flipV="1">
            <a:off x="7254899" y="2750112"/>
            <a:ext cx="2268000" cy="0"/>
          </a:xfrm>
          <a:prstGeom prst="line">
            <a:avLst/>
          </a:prstGeom>
          <a:ln w="9525">
            <a:solidFill>
              <a:srgbClr val="CC00CC"/>
            </a:solidFill>
            <a:prstDash val="solid"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EA2ABD5-F5BD-41D8-9FB1-E6EB0C7CAC3A}"/>
              </a:ext>
            </a:extLst>
          </p:cNvPr>
          <p:cNvCxnSpPr/>
          <p:nvPr/>
        </p:nvCxnSpPr>
        <p:spPr>
          <a:xfrm flipV="1">
            <a:off x="7271858" y="3523122"/>
            <a:ext cx="2268000" cy="0"/>
          </a:xfrm>
          <a:prstGeom prst="line">
            <a:avLst/>
          </a:prstGeom>
          <a:ln w="9525">
            <a:solidFill>
              <a:srgbClr val="CC00CC"/>
            </a:solidFill>
            <a:prstDash val="solid"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D335F60D-4E52-41A1-B53A-00F793BA234D}"/>
              </a:ext>
            </a:extLst>
          </p:cNvPr>
          <p:cNvGrpSpPr/>
          <p:nvPr/>
        </p:nvGrpSpPr>
        <p:grpSpPr>
          <a:xfrm>
            <a:off x="9527899" y="880286"/>
            <a:ext cx="917623" cy="3174628"/>
            <a:chOff x="5777143" y="488480"/>
            <a:chExt cx="713707" cy="2469155"/>
          </a:xfrm>
        </p:grpSpPr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EF628714-4B51-495C-ADBA-B86EECC66BD7}"/>
                </a:ext>
              </a:extLst>
            </p:cNvPr>
            <p:cNvCxnSpPr/>
            <p:nvPr/>
          </p:nvCxnSpPr>
          <p:spPr>
            <a:xfrm flipH="1">
              <a:off x="5786446" y="492073"/>
              <a:ext cx="138104" cy="1206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DE4740A-F3C1-4F0D-88F0-8AEEDE3250D7}"/>
                </a:ext>
              </a:extLst>
            </p:cNvPr>
            <p:cNvCxnSpPr/>
            <p:nvPr/>
          </p:nvCxnSpPr>
          <p:spPr>
            <a:xfrm flipH="1">
              <a:off x="5789854" y="488480"/>
              <a:ext cx="320169" cy="2789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401FE7F7-DB18-44AE-9639-573FCA2938FB}"/>
                </a:ext>
              </a:extLst>
            </p:cNvPr>
            <p:cNvCxnSpPr/>
            <p:nvPr/>
          </p:nvCxnSpPr>
          <p:spPr>
            <a:xfrm flipH="1">
              <a:off x="5777143" y="665839"/>
              <a:ext cx="348361" cy="3028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C88D886A-3508-4DBC-A486-E1C84BB48B11}"/>
                </a:ext>
              </a:extLst>
            </p:cNvPr>
            <p:cNvCxnSpPr/>
            <p:nvPr/>
          </p:nvCxnSpPr>
          <p:spPr>
            <a:xfrm flipH="1">
              <a:off x="5783493" y="869039"/>
              <a:ext cx="348361" cy="3028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B06C830C-0014-4F43-8AE1-26030986C993}"/>
                </a:ext>
              </a:extLst>
            </p:cNvPr>
            <p:cNvCxnSpPr/>
            <p:nvPr/>
          </p:nvCxnSpPr>
          <p:spPr>
            <a:xfrm flipH="1">
              <a:off x="5789855" y="1075111"/>
              <a:ext cx="341403" cy="2955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A5FF7DC3-2217-41A5-86C6-40419AFEB7C2}"/>
                </a:ext>
              </a:extLst>
            </p:cNvPr>
            <p:cNvCxnSpPr/>
            <p:nvPr/>
          </p:nvCxnSpPr>
          <p:spPr>
            <a:xfrm flipH="1">
              <a:off x="5777143" y="1269089"/>
              <a:ext cx="348361" cy="3028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328B1CF1-63BE-4481-A910-B53FAA35BC08}"/>
                </a:ext>
              </a:extLst>
            </p:cNvPr>
            <p:cNvCxnSpPr/>
            <p:nvPr/>
          </p:nvCxnSpPr>
          <p:spPr>
            <a:xfrm flipH="1">
              <a:off x="5783493" y="1478639"/>
              <a:ext cx="348361" cy="3028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97753530-3C4F-4DBB-B0CC-BAB1476C434B}"/>
                </a:ext>
              </a:extLst>
            </p:cNvPr>
            <p:cNvCxnSpPr/>
            <p:nvPr/>
          </p:nvCxnSpPr>
          <p:spPr>
            <a:xfrm flipH="1">
              <a:off x="5859315" y="1544481"/>
              <a:ext cx="449104" cy="3951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B0F87C20-6569-4504-B13E-A9679AEAF7B4}"/>
                </a:ext>
              </a:extLst>
            </p:cNvPr>
            <p:cNvCxnSpPr/>
            <p:nvPr/>
          </p:nvCxnSpPr>
          <p:spPr>
            <a:xfrm flipH="1">
              <a:off x="6084977" y="1608697"/>
              <a:ext cx="405873" cy="3509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2266D420-EBC0-4988-9F05-06B26C4A4A10}"/>
                </a:ext>
              </a:extLst>
            </p:cNvPr>
            <p:cNvCxnSpPr/>
            <p:nvPr/>
          </p:nvCxnSpPr>
          <p:spPr>
            <a:xfrm flipH="1">
              <a:off x="6331789" y="1825367"/>
              <a:ext cx="138104" cy="1206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4048E70-79F1-444D-B530-706D07DEAD6D}"/>
                </a:ext>
              </a:extLst>
            </p:cNvPr>
            <p:cNvCxnSpPr/>
            <p:nvPr/>
          </p:nvCxnSpPr>
          <p:spPr>
            <a:xfrm flipH="1">
              <a:off x="5876948" y="2548849"/>
              <a:ext cx="449104" cy="3951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12C90D52-D6C2-4AC2-BFC5-519746C22614}"/>
                </a:ext>
              </a:extLst>
            </p:cNvPr>
            <p:cNvCxnSpPr/>
            <p:nvPr/>
          </p:nvCxnSpPr>
          <p:spPr>
            <a:xfrm flipH="1">
              <a:off x="6083560" y="2606715"/>
              <a:ext cx="405873" cy="3509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72263013-28EC-4AD2-8BF2-8352F26DD7A0}"/>
                </a:ext>
              </a:extLst>
            </p:cNvPr>
            <p:cNvCxnSpPr/>
            <p:nvPr/>
          </p:nvCxnSpPr>
          <p:spPr>
            <a:xfrm flipH="1">
              <a:off x="6336722" y="2823385"/>
              <a:ext cx="138104" cy="1206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A3C3621C-5957-47AE-9323-B891D7617C8F}"/>
                </a:ext>
              </a:extLst>
            </p:cNvPr>
            <p:cNvCxnSpPr/>
            <p:nvPr/>
          </p:nvCxnSpPr>
          <p:spPr>
            <a:xfrm flipH="1">
              <a:off x="5779978" y="2554833"/>
              <a:ext cx="138104" cy="1206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2C01A40C-10BA-4CF8-82EB-D9CB4943B1C6}"/>
                </a:ext>
              </a:extLst>
            </p:cNvPr>
            <p:cNvCxnSpPr/>
            <p:nvPr/>
          </p:nvCxnSpPr>
          <p:spPr>
            <a:xfrm flipH="1">
              <a:off x="5783386" y="2551240"/>
              <a:ext cx="320169" cy="2789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18EF80A8-EBB2-427C-8C15-C49CE4F6C9D2}"/>
              </a:ext>
            </a:extLst>
          </p:cNvPr>
          <p:cNvCxnSpPr/>
          <p:nvPr/>
        </p:nvCxnSpPr>
        <p:spPr>
          <a:xfrm>
            <a:off x="7254899" y="422805"/>
            <a:ext cx="0" cy="38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45C2764-37B5-4DA3-9DA3-9709D1C0F5C8}"/>
              </a:ext>
            </a:extLst>
          </p:cNvPr>
          <p:cNvCxnSpPr/>
          <p:nvPr/>
        </p:nvCxnSpPr>
        <p:spPr>
          <a:xfrm>
            <a:off x="7271858" y="4121956"/>
            <a:ext cx="0" cy="38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D9F0AAFD-95B7-4529-9BCC-4894CD7778EB}"/>
              </a:ext>
            </a:extLst>
          </p:cNvPr>
          <p:cNvSpPr txBox="1"/>
          <p:nvPr/>
        </p:nvSpPr>
        <p:spPr>
          <a:xfrm>
            <a:off x="6746674" y="192054"/>
            <a:ext cx="417027" cy="40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57" b="1" dirty="0"/>
              <a:t>A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ADFEAFD1-B062-4105-A46A-240451D4AD4F}"/>
              </a:ext>
            </a:extLst>
          </p:cNvPr>
          <p:cNvSpPr txBox="1"/>
          <p:nvPr/>
        </p:nvSpPr>
        <p:spPr>
          <a:xfrm>
            <a:off x="6825694" y="4209401"/>
            <a:ext cx="480968" cy="40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57" b="1" dirty="0"/>
              <a:t>A</a:t>
            </a:r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615E797E-B2C3-4E99-B483-EB3C811F885F}"/>
              </a:ext>
            </a:extLst>
          </p:cNvPr>
          <p:cNvCxnSpPr/>
          <p:nvPr/>
        </p:nvCxnSpPr>
        <p:spPr>
          <a:xfrm>
            <a:off x="6764632" y="4293560"/>
            <a:ext cx="51295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92BD748B-9CED-475D-9B4B-29522DB2BC0D}"/>
              </a:ext>
            </a:extLst>
          </p:cNvPr>
          <p:cNvSpPr txBox="1"/>
          <p:nvPr/>
        </p:nvSpPr>
        <p:spPr>
          <a:xfrm>
            <a:off x="9746778" y="396339"/>
            <a:ext cx="1072036" cy="40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57" b="1" dirty="0"/>
              <a:t>A - A</a:t>
            </a: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14B038AF-010D-4C7C-80EF-0C30C284186A}"/>
              </a:ext>
            </a:extLst>
          </p:cNvPr>
          <p:cNvGrpSpPr/>
          <p:nvPr/>
        </p:nvGrpSpPr>
        <p:grpSpPr>
          <a:xfrm>
            <a:off x="6746675" y="192054"/>
            <a:ext cx="550589" cy="4428016"/>
            <a:chOff x="4970780" y="-70070"/>
            <a:chExt cx="428236" cy="3082617"/>
          </a:xfrm>
          <a:effectLst>
            <a:glow rad="25400">
              <a:srgbClr val="FFFF00">
                <a:alpha val="33000"/>
              </a:srgbClr>
            </a:glow>
          </a:effectLst>
        </p:grpSpPr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E34570DC-CA6D-4666-841C-87EA549DAC53}"/>
                </a:ext>
              </a:extLst>
            </p:cNvPr>
            <p:cNvSpPr txBox="1"/>
            <p:nvPr/>
          </p:nvSpPr>
          <p:spPr>
            <a:xfrm>
              <a:off x="4970780" y="-70070"/>
              <a:ext cx="324354" cy="28465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FR" sz="2057" b="1" dirty="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80" name="Connecteur droit avec flèche 79">
              <a:extLst>
                <a:ext uri="{FF2B5EF4-FFF2-40B4-BE49-F238E27FC236}">
                  <a16:creationId xmlns:a16="http://schemas.microsoft.com/office/drawing/2014/main" id="{128BA1D3-F293-44D6-A991-DF057EBE2BD4}"/>
                </a:ext>
              </a:extLst>
            </p:cNvPr>
            <p:cNvCxnSpPr/>
            <p:nvPr/>
          </p:nvCxnSpPr>
          <p:spPr>
            <a:xfrm>
              <a:off x="4995708" y="217661"/>
              <a:ext cx="39896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stealth" w="med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>
              <a:extLst>
                <a:ext uri="{FF2B5EF4-FFF2-40B4-BE49-F238E27FC236}">
                  <a16:creationId xmlns:a16="http://schemas.microsoft.com/office/drawing/2014/main" id="{2643D257-E1EF-4AD6-A8C2-77B7AE880AC0}"/>
                </a:ext>
              </a:extLst>
            </p:cNvPr>
            <p:cNvCxnSpPr/>
            <p:nvPr/>
          </p:nvCxnSpPr>
          <p:spPr>
            <a:xfrm>
              <a:off x="4980292" y="2792558"/>
              <a:ext cx="39896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stealth" w="med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0C31538E-D7C3-4F0A-94E3-9DEEA81933C7}"/>
                </a:ext>
              </a:extLst>
            </p:cNvPr>
            <p:cNvCxnSpPr/>
            <p:nvPr/>
          </p:nvCxnSpPr>
          <p:spPr>
            <a:xfrm flipH="1">
              <a:off x="5355204" y="375591"/>
              <a:ext cx="11196" cy="2257048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glow rad="508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24233B74-AA9C-46D4-9A7B-D70B8651DC4D}"/>
                </a:ext>
              </a:extLst>
            </p:cNvPr>
            <p:cNvCxnSpPr/>
            <p:nvPr/>
          </p:nvCxnSpPr>
          <p:spPr>
            <a:xfrm>
              <a:off x="5366011" y="79604"/>
              <a:ext cx="0" cy="301227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66C094DC-0CBE-4216-BEDD-EEB838155232}"/>
                </a:ext>
              </a:extLst>
            </p:cNvPr>
            <p:cNvCxnSpPr/>
            <p:nvPr/>
          </p:nvCxnSpPr>
          <p:spPr>
            <a:xfrm>
              <a:off x="5368890" y="2621225"/>
              <a:ext cx="0" cy="301227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B91D0150-F51B-40A7-897A-8FCA5A52C433}"/>
                </a:ext>
              </a:extLst>
            </p:cNvPr>
            <p:cNvGrpSpPr/>
            <p:nvPr/>
          </p:nvGrpSpPr>
          <p:grpSpPr>
            <a:xfrm>
              <a:off x="5322672" y="1214365"/>
              <a:ext cx="76344" cy="151312"/>
              <a:chOff x="5327970" y="1225281"/>
              <a:chExt cx="76344" cy="151312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BFCDE22-ED59-465D-AD00-89A6D1A6D75F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2FE560D-03B4-4740-875F-386F954EDC52}"/>
                  </a:ext>
                </a:extLst>
              </p:cNvPr>
              <p:cNvSpPr/>
              <p:nvPr/>
            </p:nvSpPr>
            <p:spPr>
              <a:xfrm>
                <a:off x="5332314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E85C09C5-D5E9-4056-B1B6-838FEEF393EE}"/>
                </a:ext>
              </a:extLst>
            </p:cNvPr>
            <p:cNvGrpSpPr/>
            <p:nvPr/>
          </p:nvGrpSpPr>
          <p:grpSpPr>
            <a:xfrm>
              <a:off x="5313670" y="482342"/>
              <a:ext cx="83068" cy="151312"/>
              <a:chOff x="5327970" y="1225281"/>
              <a:chExt cx="83068" cy="151312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5CB5869-6B61-4BD9-A6F9-968E9A4E76F9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5061D61-67D5-45B7-B587-0AD357EEA214}"/>
                  </a:ext>
                </a:extLst>
              </p:cNvPr>
              <p:cNvSpPr/>
              <p:nvPr/>
            </p:nvSpPr>
            <p:spPr>
              <a:xfrm>
                <a:off x="5339038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F331CC80-2910-4CB0-BF19-D2AAC9A025F6}"/>
                </a:ext>
              </a:extLst>
            </p:cNvPr>
            <p:cNvGrpSpPr/>
            <p:nvPr/>
          </p:nvGrpSpPr>
          <p:grpSpPr>
            <a:xfrm>
              <a:off x="5308185" y="2033739"/>
              <a:ext cx="76344" cy="151312"/>
              <a:chOff x="5327970" y="1225281"/>
              <a:chExt cx="76344" cy="151312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9344F9C-A6ED-4F9A-9ECB-475B3148249B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7198EC7-50BD-4450-8912-DD00B4F25519}"/>
                  </a:ext>
                </a:extLst>
              </p:cNvPr>
              <p:cNvSpPr/>
              <p:nvPr/>
            </p:nvSpPr>
            <p:spPr>
              <a:xfrm>
                <a:off x="5332314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18EC9A04-EF1F-4F9C-9FA0-64A9EA7F8907}"/>
                </a:ext>
              </a:extLst>
            </p:cNvPr>
            <p:cNvSpPr txBox="1"/>
            <p:nvPr/>
          </p:nvSpPr>
          <p:spPr>
            <a:xfrm>
              <a:off x="5033447" y="2727890"/>
              <a:ext cx="324354" cy="2846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57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2C797E18-B974-4EC7-9C8E-4E7C43E50EFC}"/>
              </a:ext>
            </a:extLst>
          </p:cNvPr>
          <p:cNvGrpSpPr/>
          <p:nvPr/>
        </p:nvGrpSpPr>
        <p:grpSpPr>
          <a:xfrm>
            <a:off x="1954131" y="1296516"/>
            <a:ext cx="1573714" cy="2235672"/>
            <a:chOff x="1332574" y="380759"/>
            <a:chExt cx="1224000" cy="1738856"/>
          </a:xfrm>
        </p:grpSpPr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8D4C47FB-455C-4A6A-A398-B84226CEF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574" y="380759"/>
              <a:ext cx="1224000" cy="1738856"/>
            </a:xfrm>
            <a:prstGeom prst="rect">
              <a:avLst/>
            </a:prstGeom>
          </p:spPr>
        </p:pic>
        <p:grpSp>
          <p:nvGrpSpPr>
            <p:cNvPr id="97" name="Group 5">
              <a:extLst>
                <a:ext uri="{FF2B5EF4-FFF2-40B4-BE49-F238E27FC236}">
                  <a16:creationId xmlns:a16="http://schemas.microsoft.com/office/drawing/2014/main" id="{253BE388-9586-4427-A638-426A09E681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423817" y="543591"/>
              <a:ext cx="343770" cy="1517619"/>
              <a:chOff x="6699" y="1624"/>
              <a:chExt cx="1782" cy="7865"/>
            </a:xfrm>
          </p:grpSpPr>
          <p:grpSp>
            <p:nvGrpSpPr>
              <p:cNvPr id="98" name="Group 7">
                <a:extLst>
                  <a:ext uri="{FF2B5EF4-FFF2-40B4-BE49-F238E27FC236}">
                    <a16:creationId xmlns:a16="http://schemas.microsoft.com/office/drawing/2014/main" id="{78682C2B-7BCC-4D54-887D-415B34D0AC7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699" y="1624"/>
                <a:ext cx="1782" cy="5056"/>
                <a:chOff x="6702" y="1624"/>
                <a:chExt cx="1782" cy="5056"/>
              </a:xfrm>
            </p:grpSpPr>
            <p:sp>
              <p:nvSpPr>
                <p:cNvPr id="100" name="Freeform 8" descr="Diagonales larges vers le haut">
                  <a:extLst>
                    <a:ext uri="{FF2B5EF4-FFF2-40B4-BE49-F238E27FC236}">
                      <a16:creationId xmlns:a16="http://schemas.microsoft.com/office/drawing/2014/main" id="{7837EB31-ACD0-4A39-B8B1-101B84932F8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64" y="1624"/>
                  <a:ext cx="1720" cy="4720"/>
                </a:xfrm>
                <a:custGeom>
                  <a:avLst/>
                  <a:gdLst>
                    <a:gd name="T0" fmla="*/ 1690 w 1720"/>
                    <a:gd name="T1" fmla="*/ 0 h 4720"/>
                    <a:gd name="T2" fmla="*/ 860 w 1720"/>
                    <a:gd name="T3" fmla="*/ 520 h 4720"/>
                    <a:gd name="T4" fmla="*/ 860 w 1720"/>
                    <a:gd name="T5" fmla="*/ 3450 h 4720"/>
                    <a:gd name="T6" fmla="*/ 0 w 1720"/>
                    <a:gd name="T7" fmla="*/ 3950 h 4720"/>
                    <a:gd name="T8" fmla="*/ 20 w 1720"/>
                    <a:gd name="T9" fmla="*/ 4720 h 4720"/>
                    <a:gd name="T10" fmla="*/ 1720 w 1720"/>
                    <a:gd name="T11" fmla="*/ 4120 h 4720"/>
                    <a:gd name="T12" fmla="*/ 1690 w 1720"/>
                    <a:gd name="T13" fmla="*/ 0 h 4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20" h="4720">
                      <a:moveTo>
                        <a:pt x="1690" y="0"/>
                      </a:moveTo>
                      <a:lnTo>
                        <a:pt x="860" y="520"/>
                      </a:lnTo>
                      <a:lnTo>
                        <a:pt x="860" y="3450"/>
                      </a:lnTo>
                      <a:lnTo>
                        <a:pt x="0" y="3950"/>
                      </a:lnTo>
                      <a:lnTo>
                        <a:pt x="20" y="4720"/>
                      </a:lnTo>
                      <a:lnTo>
                        <a:pt x="1720" y="4120"/>
                      </a:lnTo>
                      <a:lnTo>
                        <a:pt x="1690" y="0"/>
                      </a:lnTo>
                      <a:close/>
                    </a:path>
                  </a:pathLst>
                </a:custGeom>
                <a:pattFill prst="wdUpDiag">
                  <a:fgClr>
                    <a:srgbClr val="000000">
                      <a:alpha val="42000"/>
                    </a:srgbClr>
                  </a:fgClr>
                  <a:bgClr>
                    <a:srgbClr val="FFFFFF">
                      <a:alpha val="42000"/>
                    </a:srgbClr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7566" tIns="58783" rIns="117566" bIns="587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314"/>
                </a:p>
              </p:txBody>
            </p:sp>
            <p:sp>
              <p:nvSpPr>
                <p:cNvPr id="101" name="Freeform 9" descr="Diagonales larges vers le haut">
                  <a:extLst>
                    <a:ext uri="{FF2B5EF4-FFF2-40B4-BE49-F238E27FC236}">
                      <a16:creationId xmlns:a16="http://schemas.microsoft.com/office/drawing/2014/main" id="{C3022762-44CD-45C9-AEEB-779DB0D7D3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21391033">
                  <a:off x="6702" y="5760"/>
                  <a:ext cx="1715" cy="920"/>
                </a:xfrm>
                <a:custGeom>
                  <a:avLst/>
                  <a:gdLst>
                    <a:gd name="T0" fmla="*/ 5 w 1715"/>
                    <a:gd name="T1" fmla="*/ 900 h 969"/>
                    <a:gd name="T2" fmla="*/ 5 w 1715"/>
                    <a:gd name="T3" fmla="*/ 540 h 969"/>
                    <a:gd name="T4" fmla="*/ 1715 w 1715"/>
                    <a:gd name="T5" fmla="*/ 0 h 969"/>
                    <a:gd name="T6" fmla="*/ 0 w 1715"/>
                    <a:gd name="T7" fmla="*/ 969 h 969"/>
                    <a:gd name="T8" fmla="*/ 5 w 1715"/>
                    <a:gd name="T9" fmla="*/ 900 h 9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15" h="969">
                      <a:moveTo>
                        <a:pt x="5" y="900"/>
                      </a:moveTo>
                      <a:lnTo>
                        <a:pt x="5" y="540"/>
                      </a:lnTo>
                      <a:lnTo>
                        <a:pt x="1715" y="0"/>
                      </a:lnTo>
                      <a:lnTo>
                        <a:pt x="0" y="969"/>
                      </a:lnTo>
                      <a:lnTo>
                        <a:pt x="5" y="900"/>
                      </a:lnTo>
                      <a:close/>
                    </a:path>
                  </a:pathLst>
                </a:custGeom>
                <a:pattFill prst="wdUpDiag">
                  <a:fgClr>
                    <a:srgbClr val="000000">
                      <a:alpha val="42000"/>
                    </a:srgbClr>
                  </a:fgClr>
                  <a:bgClr>
                    <a:srgbClr val="FFFFFF">
                      <a:alpha val="42000"/>
                    </a:srgbClr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17566" tIns="58783" rIns="117566" bIns="587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314"/>
                </a:p>
              </p:txBody>
            </p:sp>
          </p:grpSp>
          <p:sp>
            <p:nvSpPr>
              <p:cNvPr id="99" name="Freeform 10" descr="Diagonales larges vers le haut">
                <a:extLst>
                  <a:ext uri="{FF2B5EF4-FFF2-40B4-BE49-F238E27FC236}">
                    <a16:creationId xmlns:a16="http://schemas.microsoft.com/office/drawing/2014/main" id="{F4B1E30E-1A35-4C91-8CA0-5BE712C831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05" y="7389"/>
                <a:ext cx="1690" cy="2100"/>
              </a:xfrm>
              <a:custGeom>
                <a:avLst/>
                <a:gdLst>
                  <a:gd name="T0" fmla="*/ 1680 w 1690"/>
                  <a:gd name="T1" fmla="*/ 0 h 2100"/>
                  <a:gd name="T2" fmla="*/ 0 w 1690"/>
                  <a:gd name="T3" fmla="*/ 1010 h 2100"/>
                  <a:gd name="T4" fmla="*/ 30 w 1690"/>
                  <a:gd name="T5" fmla="*/ 2100 h 2100"/>
                  <a:gd name="T6" fmla="*/ 1690 w 1690"/>
                  <a:gd name="T7" fmla="*/ 1150 h 2100"/>
                  <a:gd name="T8" fmla="*/ 1680 w 1690"/>
                  <a:gd name="T9" fmla="*/ 0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0" h="2100">
                    <a:moveTo>
                      <a:pt x="1680" y="0"/>
                    </a:moveTo>
                    <a:lnTo>
                      <a:pt x="0" y="1010"/>
                    </a:lnTo>
                    <a:lnTo>
                      <a:pt x="30" y="2100"/>
                    </a:lnTo>
                    <a:lnTo>
                      <a:pt x="1690" y="1150"/>
                    </a:lnTo>
                    <a:lnTo>
                      <a:pt x="1680" y="0"/>
                    </a:lnTo>
                    <a:close/>
                  </a:path>
                </a:pathLst>
              </a:custGeom>
              <a:pattFill prst="wdUpDiag">
                <a:fgClr>
                  <a:srgbClr val="000000">
                    <a:alpha val="38000"/>
                  </a:srgbClr>
                </a:fgClr>
                <a:bgClr>
                  <a:srgbClr val="FFFFFF">
                    <a:alpha val="38000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7566" tIns="58783" rIns="117566" bIns="5878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14"/>
              </a:p>
            </p:txBody>
          </p:sp>
        </p:grpSp>
      </p:grpSp>
      <p:sp>
        <p:nvSpPr>
          <p:cNvPr id="103" name="Flèche droite 8">
            <a:extLst>
              <a:ext uri="{FF2B5EF4-FFF2-40B4-BE49-F238E27FC236}">
                <a16:creationId xmlns:a16="http://schemas.microsoft.com/office/drawing/2014/main" id="{B6F710C8-8A8C-4060-8A23-DA531275D7FC}"/>
              </a:ext>
            </a:extLst>
          </p:cNvPr>
          <p:cNvSpPr/>
          <p:nvPr/>
        </p:nvSpPr>
        <p:spPr>
          <a:xfrm rot="19492981">
            <a:off x="1354234" y="2904634"/>
            <a:ext cx="695970" cy="362812"/>
          </a:xfrm>
          <a:prstGeom prst="rightArrow">
            <a:avLst>
              <a:gd name="adj1" fmla="val 50000"/>
              <a:gd name="adj2" fmla="val 9817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3FE1635E-FA51-413B-97DA-FB5119DA0C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31" y="1480451"/>
            <a:ext cx="1204056" cy="2505691"/>
          </a:xfrm>
          <a:prstGeom prst="rect">
            <a:avLst/>
          </a:prstGeom>
        </p:spPr>
      </p:pic>
      <p:pic>
        <p:nvPicPr>
          <p:cNvPr id="107" name="ScreenCapture_18-12-14_09.35.58">
            <a:hlinkClick r:id="" action="ppaction://media"/>
            <a:extLst>
              <a:ext uri="{FF2B5EF4-FFF2-40B4-BE49-F238E27FC236}">
                <a16:creationId xmlns:a16="http://schemas.microsoft.com/office/drawing/2014/main" id="{D8A8C8A6-480A-4BC4-828C-8DAA12B78A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>
            <a:lum contrast="20000"/>
          </a:blip>
          <a:srcRect l="10987" r="12110"/>
          <a:stretch/>
        </p:blipFill>
        <p:spPr>
          <a:xfrm>
            <a:off x="1809760" y="4323027"/>
            <a:ext cx="2392860" cy="2160390"/>
          </a:xfrm>
          <a:prstGeom prst="rect">
            <a:avLst/>
          </a:prstGeom>
        </p:spPr>
      </p:pic>
      <p:sp>
        <p:nvSpPr>
          <p:cNvPr id="109" name="ZoneTexte 108">
            <a:extLst>
              <a:ext uri="{FF2B5EF4-FFF2-40B4-BE49-F238E27FC236}">
                <a16:creationId xmlns:a16="http://schemas.microsoft.com/office/drawing/2014/main" id="{0F91F4E0-23C3-467F-B966-6D43AED0FC9D}"/>
              </a:ext>
            </a:extLst>
          </p:cNvPr>
          <p:cNvSpPr txBox="1"/>
          <p:nvPr/>
        </p:nvSpPr>
        <p:spPr>
          <a:xfrm>
            <a:off x="195125" y="468728"/>
            <a:ext cx="62041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sng" dirty="0">
                <a:solidFill>
                  <a:srgbClr val="000000"/>
                </a:solidFill>
                <a:effectLst/>
                <a:latin typeface="Calibri-Bold"/>
              </a:rPr>
              <a:t>Exercice 03 :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Calibri-Bold"/>
              </a:rPr>
              <a:t>  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Compléter les trois vues ci-dessous</a:t>
            </a:r>
            <a:r>
              <a:rPr lang="fr-FR" sz="2400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119" name="Bulle narrative : rectangle à coins arrondis 118">
            <a:extLst>
              <a:ext uri="{FF2B5EF4-FFF2-40B4-BE49-F238E27FC236}">
                <a16:creationId xmlns:a16="http://schemas.microsoft.com/office/drawing/2014/main" id="{82596A8A-CC64-467B-BFBD-E076B2B0A381}"/>
              </a:ext>
            </a:extLst>
          </p:cNvPr>
          <p:cNvSpPr/>
          <p:nvPr/>
        </p:nvSpPr>
        <p:spPr>
          <a:xfrm>
            <a:off x="9411879" y="40569"/>
            <a:ext cx="2211857" cy="578882"/>
          </a:xfrm>
          <a:prstGeom prst="wedgeRoundRectCallout">
            <a:avLst>
              <a:gd name="adj1" fmla="val -27228"/>
              <a:gd name="adj2" fmla="val 75097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Section A - A</a:t>
            </a:r>
          </a:p>
        </p:txBody>
      </p:sp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370000-7247-4785-BF5B-76E6BDC1A9C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8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6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490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5794 0.0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5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5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5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2" repeatCount="indefinite" fill="hold" display="0">
                  <p:stCondLst>
                    <p:cond delay="indefinite"/>
                  </p:stCondLst>
                </p:cTn>
                <p:tgtEl>
                  <p:spTgt spid="107"/>
                </p:tgtEl>
              </p:cMediaNode>
            </p:video>
          </p:childTnLst>
        </p:cTn>
      </p:par>
    </p:tnLst>
    <p:bldLst>
      <p:bldP spid="18" grpId="0" animBg="1"/>
      <p:bldP spid="103" grpId="0" animBg="1"/>
      <p:bldP spid="103" grpId="1" animBg="1"/>
      <p:bldP spid="109" grpId="0"/>
      <p:bldP spid="119" grpId="0" animBg="1"/>
      <p:bldP spid="119" grpId="1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A32B9E0-E23E-465C-B867-64C9BB5CA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23" y="2047170"/>
            <a:ext cx="7956262" cy="4174133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D47849-50FD-424C-A99D-356BF993EAD9}"/>
              </a:ext>
            </a:extLst>
          </p:cNvPr>
          <p:cNvSpPr txBox="1"/>
          <p:nvPr/>
        </p:nvSpPr>
        <p:spPr>
          <a:xfrm>
            <a:off x="195125" y="377519"/>
            <a:ext cx="119968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indent="-1981200"/>
            <a:r>
              <a:rPr lang="fr-FR" sz="2800" b="1" i="0" u="sng" dirty="0">
                <a:solidFill>
                  <a:srgbClr val="000000"/>
                </a:solidFill>
                <a:effectLst/>
                <a:latin typeface="Calibri-Bold"/>
              </a:rPr>
              <a:t>Exercice 04 :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-Bold"/>
              </a:rPr>
              <a:t> 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On donne ci-dessous le dessin incomplet du socle (1) selon trois vues incomplètes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5DFD64C-1155-42CE-A069-38589B9E077E}"/>
              </a:ext>
            </a:extLst>
          </p:cNvPr>
          <p:cNvSpPr txBox="1"/>
          <p:nvPr/>
        </p:nvSpPr>
        <p:spPr>
          <a:xfrm>
            <a:off x="195125" y="3418770"/>
            <a:ext cx="47040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fr-F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-Bold"/>
              </a:rPr>
              <a:t>On demande de compléter :</a:t>
            </a:r>
            <a:br>
              <a:rPr lang="fr-F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-Bold"/>
              </a:rPr>
            </a:br>
            <a:r>
              <a:rPr lang="fr-F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-Bold"/>
              </a:rPr>
              <a:t>1- </a:t>
            </a:r>
            <a:r>
              <a:rPr lang="fr-FR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La vue de face en coupe A-A</a:t>
            </a:r>
            <a:br>
              <a:rPr lang="fr-FR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fr-F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-Bold"/>
              </a:rPr>
              <a:t>2- </a:t>
            </a:r>
            <a:r>
              <a:rPr lang="fr-FR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La vue de dessus</a:t>
            </a:r>
            <a:br>
              <a:rPr lang="fr-FR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fr-F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-Bold"/>
              </a:rPr>
              <a:t>3- </a:t>
            </a:r>
            <a:r>
              <a:rPr lang="fr-FR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La vue en section B-B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fr-FR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185404A-641C-400C-BB79-A295578104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23" b="98238" l="1402" r="99065">
                        <a14:foregroundMark x1="9346" y1="19824" x2="2181" y2="25110"/>
                        <a14:foregroundMark x1="2181" y1="25110" x2="1402" y2="36123"/>
                        <a14:foregroundMark x1="1402" y1="36123" x2="10436" y2="44053"/>
                        <a14:foregroundMark x1="23988" y1="7269" x2="26168" y2="10352"/>
                        <a14:foregroundMark x1="24299" y1="6828" x2="25078" y2="8590"/>
                        <a14:foregroundMark x1="25701" y1="8590" x2="27414" y2="10132"/>
                        <a14:foregroundMark x1="22741" y1="7709" x2="2804" y2="24229"/>
                        <a14:foregroundMark x1="23832" y1="7269" x2="22741" y2="8590"/>
                        <a14:foregroundMark x1="39097" y1="2423" x2="28349" y2="10793"/>
                        <a14:foregroundMark x1="38629" y1="2643" x2="32399" y2="7489"/>
                        <a14:foregroundMark x1="38629" y1="3304" x2="52960" y2="13877"/>
                        <a14:foregroundMark x1="52960" y1="13877" x2="52960" y2="13877"/>
                        <a14:foregroundMark x1="53583" y1="14537" x2="39875" y2="2643"/>
                        <a14:foregroundMark x1="54206" y1="14978" x2="58723" y2="26211"/>
                        <a14:foregroundMark x1="59346" y1="27313" x2="63707" y2="30617"/>
                        <a14:foregroundMark x1="63707" y1="30617" x2="69159" y2="27093"/>
                        <a14:foregroundMark x1="69159" y1="26652" x2="66511" y2="29075"/>
                        <a14:foregroundMark x1="68692" y1="26211" x2="66199" y2="28855"/>
                        <a14:foregroundMark x1="68692" y1="26652" x2="83178" y2="38106"/>
                        <a14:foregroundMark x1="1558" y1="26652" x2="1558" y2="37665"/>
                        <a14:foregroundMark x1="1558" y1="37665" x2="29128" y2="59471"/>
                        <a14:foregroundMark x1="22897" y1="55727" x2="55919" y2="82159"/>
                        <a14:foregroundMark x1="55919" y1="82159" x2="55919" y2="82159"/>
                        <a14:foregroundMark x1="55607" y1="82819" x2="76324" y2="98458"/>
                        <a14:foregroundMark x1="84424" y1="56388" x2="98598" y2="68282"/>
                        <a14:foregroundMark x1="97819" y1="67401" x2="94860" y2="64978"/>
                        <a14:foregroundMark x1="98442" y1="69824" x2="98754" y2="80396"/>
                        <a14:foregroundMark x1="98754" y1="79515" x2="98598" y2="68943"/>
                        <a14:foregroundMark x1="98442" y1="68943" x2="99065" y2="72467"/>
                        <a14:foregroundMark x1="98910" y1="68282" x2="99065" y2="70705"/>
                        <a14:foregroundMark x1="98598" y1="80396" x2="89720" y2="87225"/>
                        <a14:foregroundMark x1="89720" y1="87445" x2="77259" y2="97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0" y="881382"/>
            <a:ext cx="3281518" cy="2320575"/>
          </a:xfrm>
          <a:prstGeom prst="rect">
            <a:avLst/>
          </a:prstGeom>
        </p:spPr>
      </p:pic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2A0FAD2-7CB5-4A27-8ED9-7CD83381DA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7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8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1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91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8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0A1AF1F2-B39D-48FA-BFA7-1003160D2F54}"/>
              </a:ext>
            </a:extLst>
          </p:cNvPr>
          <p:cNvGrpSpPr/>
          <p:nvPr/>
        </p:nvGrpSpPr>
        <p:grpSpPr>
          <a:xfrm>
            <a:off x="2388848" y="1861544"/>
            <a:ext cx="8949396" cy="4429125"/>
            <a:chOff x="2711423" y="1130085"/>
            <a:chExt cx="8949396" cy="442912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A5FD6E7-1CDA-44E5-9E6A-1DBE28FBF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423" y="1130085"/>
              <a:ext cx="7038975" cy="4429125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38DFDCC-9351-44F5-9C79-41DC5BD64915}"/>
                </a:ext>
              </a:extLst>
            </p:cNvPr>
            <p:cNvGrpSpPr/>
            <p:nvPr/>
          </p:nvGrpSpPr>
          <p:grpSpPr>
            <a:xfrm>
              <a:off x="9891980" y="1440758"/>
              <a:ext cx="1768839" cy="1797117"/>
              <a:chOff x="9891980" y="1440758"/>
              <a:chExt cx="1768839" cy="17971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DC8E647-71A8-4B1A-8DC4-BB154AB68941}"/>
                  </a:ext>
                </a:extLst>
              </p:cNvPr>
              <p:cNvSpPr/>
              <p:nvPr/>
            </p:nvSpPr>
            <p:spPr>
              <a:xfrm>
                <a:off x="9891980" y="1513904"/>
                <a:ext cx="1768839" cy="14990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C2304E3-67B5-4FCB-805D-00028C29E693}"/>
                  </a:ext>
                </a:extLst>
              </p:cNvPr>
              <p:cNvSpPr/>
              <p:nvPr/>
            </p:nvSpPr>
            <p:spPr>
              <a:xfrm>
                <a:off x="10313232" y="1440758"/>
                <a:ext cx="1025012" cy="17971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D3D65EA5-88D1-41FF-AB34-772529435A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r="4749"/>
          <a:stretch/>
        </p:blipFill>
        <p:spPr>
          <a:xfrm>
            <a:off x="425660" y="897935"/>
            <a:ext cx="2964329" cy="20917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6575AF3-6D45-47D9-ADC5-F36B526996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3" b="98238" l="1402" r="99065">
                        <a14:foregroundMark x1="9346" y1="19824" x2="2181" y2="25110"/>
                        <a14:foregroundMark x1="2181" y1="25110" x2="1402" y2="36123"/>
                        <a14:foregroundMark x1="1402" y1="36123" x2="10436" y2="44053"/>
                        <a14:foregroundMark x1="23988" y1="7269" x2="26168" y2="10352"/>
                        <a14:foregroundMark x1="24299" y1="6828" x2="25078" y2="8590"/>
                        <a14:foregroundMark x1="25701" y1="8590" x2="27414" y2="10132"/>
                        <a14:foregroundMark x1="22741" y1="7709" x2="2804" y2="24229"/>
                        <a14:foregroundMark x1="23832" y1="7269" x2="22741" y2="8590"/>
                        <a14:foregroundMark x1="39097" y1="2423" x2="28349" y2="10793"/>
                        <a14:foregroundMark x1="38629" y1="2643" x2="32399" y2="7489"/>
                        <a14:foregroundMark x1="38629" y1="3304" x2="52960" y2="13877"/>
                        <a14:foregroundMark x1="52960" y1="13877" x2="52960" y2="13877"/>
                        <a14:foregroundMark x1="53583" y1="14537" x2="39875" y2="2643"/>
                        <a14:foregroundMark x1="54206" y1="14978" x2="58723" y2="26211"/>
                        <a14:foregroundMark x1="59346" y1="27313" x2="63707" y2="30617"/>
                        <a14:foregroundMark x1="63707" y1="30617" x2="69159" y2="27093"/>
                        <a14:foregroundMark x1="69159" y1="26652" x2="66511" y2="29075"/>
                        <a14:foregroundMark x1="68692" y1="26211" x2="66199" y2="28855"/>
                        <a14:foregroundMark x1="68692" y1="26652" x2="83178" y2="38106"/>
                        <a14:foregroundMark x1="1558" y1="26652" x2="1558" y2="37665"/>
                        <a14:foregroundMark x1="1558" y1="37665" x2="29128" y2="59471"/>
                        <a14:foregroundMark x1="22897" y1="55727" x2="55919" y2="82159"/>
                        <a14:foregroundMark x1="55919" y1="82159" x2="55919" y2="82159"/>
                        <a14:foregroundMark x1="55607" y1="82819" x2="76324" y2="98458"/>
                        <a14:foregroundMark x1="84424" y1="56388" x2="98598" y2="68282"/>
                        <a14:foregroundMark x1="97819" y1="67401" x2="94860" y2="64978"/>
                        <a14:foregroundMark x1="98442" y1="69824" x2="98754" y2="80396"/>
                        <a14:foregroundMark x1="98754" y1="79515" x2="98598" y2="68943"/>
                        <a14:foregroundMark x1="98442" y1="68943" x2="99065" y2="72467"/>
                        <a14:foregroundMark x1="98910" y1="68282" x2="99065" y2="70705"/>
                        <a14:foregroundMark x1="98598" y1="80396" x2="89720" y2="87225"/>
                        <a14:foregroundMark x1="89720" y1="87445" x2="77259" y2="97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0" y="881382"/>
            <a:ext cx="3281518" cy="2320575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549B2407-E27A-47C1-9366-8C2A9AE6A638}"/>
              </a:ext>
            </a:extLst>
          </p:cNvPr>
          <p:cNvGrpSpPr/>
          <p:nvPr/>
        </p:nvGrpSpPr>
        <p:grpSpPr>
          <a:xfrm>
            <a:off x="5764032" y="2722379"/>
            <a:ext cx="362784" cy="1664685"/>
            <a:chOff x="4071805" y="2952897"/>
            <a:chExt cx="494447" cy="1404000"/>
          </a:xfrm>
          <a:effectLst>
            <a:glow rad="101600">
              <a:srgbClr val="FFFF00">
                <a:alpha val="60000"/>
              </a:srgbClr>
            </a:glow>
          </a:effectLst>
        </p:grpSpPr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AFF1AE0D-C40F-4D78-8104-38D84F08EABD}"/>
                </a:ext>
              </a:extLst>
            </p:cNvPr>
            <p:cNvCxnSpPr/>
            <p:nvPr/>
          </p:nvCxnSpPr>
          <p:spPr>
            <a:xfrm rot="5400000" flipV="1">
              <a:off x="3864252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oval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DF25DA9E-6BC7-48B1-BB97-AA6E68402F08}"/>
                </a:ext>
              </a:extLst>
            </p:cNvPr>
            <p:cNvCxnSpPr/>
            <p:nvPr/>
          </p:nvCxnSpPr>
          <p:spPr>
            <a:xfrm rot="5400000" flipV="1">
              <a:off x="3369805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oval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7F6FE8E-C937-416B-99EB-9B5A91DD8204}"/>
              </a:ext>
            </a:extLst>
          </p:cNvPr>
          <p:cNvCxnSpPr>
            <a:cxnSpLocks/>
          </p:cNvCxnSpPr>
          <p:nvPr/>
        </p:nvCxnSpPr>
        <p:spPr>
          <a:xfrm>
            <a:off x="612365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5EDA3A3-2A55-4FCB-8513-3C186798A6A6}"/>
              </a:ext>
            </a:extLst>
          </p:cNvPr>
          <p:cNvCxnSpPr>
            <a:cxnSpLocks/>
          </p:cNvCxnSpPr>
          <p:nvPr/>
        </p:nvCxnSpPr>
        <p:spPr>
          <a:xfrm>
            <a:off x="576403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711BCC7A-182B-4147-BFC3-4DC628295247}"/>
              </a:ext>
            </a:extLst>
          </p:cNvPr>
          <p:cNvGrpSpPr/>
          <p:nvPr/>
        </p:nvGrpSpPr>
        <p:grpSpPr>
          <a:xfrm>
            <a:off x="5307581" y="2284918"/>
            <a:ext cx="1244133" cy="2088000"/>
            <a:chOff x="4071805" y="2952897"/>
            <a:chExt cx="1695659" cy="1404000"/>
          </a:xfrm>
          <a:effectLst>
            <a:glow rad="101600">
              <a:srgbClr val="FFFF00">
                <a:alpha val="60000"/>
              </a:srgbClr>
            </a:glow>
          </a:effectLst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D6896D1B-2A76-4B95-924D-8868BC6EE16E}"/>
                </a:ext>
              </a:extLst>
            </p:cNvPr>
            <p:cNvCxnSpPr/>
            <p:nvPr/>
          </p:nvCxnSpPr>
          <p:spPr>
            <a:xfrm rot="5400000" flipV="1">
              <a:off x="5065464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3CFE697F-BEED-4AC9-934D-79F4BD1F12D7}"/>
                </a:ext>
              </a:extLst>
            </p:cNvPr>
            <p:cNvCxnSpPr/>
            <p:nvPr/>
          </p:nvCxnSpPr>
          <p:spPr>
            <a:xfrm rot="5400000" flipV="1">
              <a:off x="3369805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BC60DF8-0A34-42A3-9B40-93822CE9CDED}"/>
              </a:ext>
            </a:extLst>
          </p:cNvPr>
          <p:cNvCxnSpPr>
            <a:cxnSpLocks/>
          </p:cNvCxnSpPr>
          <p:nvPr/>
        </p:nvCxnSpPr>
        <p:spPr>
          <a:xfrm>
            <a:off x="6545229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E133C6B-E5A6-436A-B722-37AF49EAF949}"/>
              </a:ext>
            </a:extLst>
          </p:cNvPr>
          <p:cNvCxnSpPr>
            <a:cxnSpLocks/>
          </p:cNvCxnSpPr>
          <p:nvPr/>
        </p:nvCxnSpPr>
        <p:spPr>
          <a:xfrm>
            <a:off x="530758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2D7C84C1-0B2E-45EF-BC8B-7F6D061BDC31}"/>
              </a:ext>
            </a:extLst>
          </p:cNvPr>
          <p:cNvGrpSpPr/>
          <p:nvPr/>
        </p:nvGrpSpPr>
        <p:grpSpPr>
          <a:xfrm>
            <a:off x="4076061" y="2278516"/>
            <a:ext cx="3700894" cy="2108548"/>
            <a:chOff x="4071805" y="2952897"/>
            <a:chExt cx="5044038" cy="1417817"/>
          </a:xfrm>
          <a:effectLst>
            <a:glow rad="101600">
              <a:srgbClr val="FFFF00">
                <a:alpha val="60000"/>
              </a:srgbClr>
            </a:glow>
          </a:effectLst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E6FB3EA9-B847-46C9-8AB7-20AE731E6CF5}"/>
                </a:ext>
              </a:extLst>
            </p:cNvPr>
            <p:cNvCxnSpPr/>
            <p:nvPr/>
          </p:nvCxnSpPr>
          <p:spPr>
            <a:xfrm rot="5400000" flipV="1">
              <a:off x="8413843" y="3668714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09048E7B-D1D3-4FCC-B6CD-1B4AB3AE15AD}"/>
                </a:ext>
              </a:extLst>
            </p:cNvPr>
            <p:cNvCxnSpPr/>
            <p:nvPr/>
          </p:nvCxnSpPr>
          <p:spPr>
            <a:xfrm rot="5400000" flipV="1">
              <a:off x="3369805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D9F15183-D3F3-4984-AC90-5D0BD02B865D}"/>
              </a:ext>
            </a:extLst>
          </p:cNvPr>
          <p:cNvCxnSpPr>
            <a:cxnSpLocks/>
          </p:cNvCxnSpPr>
          <p:nvPr/>
        </p:nvCxnSpPr>
        <p:spPr>
          <a:xfrm>
            <a:off x="7776955" y="4360116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BC9FB06-DA2C-4A67-8DA0-AB2D17792481}"/>
              </a:ext>
            </a:extLst>
          </p:cNvPr>
          <p:cNvCxnSpPr>
            <a:cxnSpLocks/>
          </p:cNvCxnSpPr>
          <p:nvPr/>
        </p:nvCxnSpPr>
        <p:spPr>
          <a:xfrm>
            <a:off x="4076062" y="4360116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C2FB57F-FAFD-416D-A426-EA73E98D594C}"/>
              </a:ext>
            </a:extLst>
          </p:cNvPr>
          <p:cNvGrpSpPr/>
          <p:nvPr/>
        </p:nvGrpSpPr>
        <p:grpSpPr>
          <a:xfrm>
            <a:off x="4468520" y="3744379"/>
            <a:ext cx="487293" cy="1565751"/>
            <a:chOff x="4071805" y="2952897"/>
            <a:chExt cx="494447" cy="1404000"/>
          </a:xfrm>
          <a:effectLst>
            <a:glow rad="101600">
              <a:srgbClr val="FFFF00">
                <a:alpha val="60000"/>
              </a:srgbClr>
            </a:glow>
          </a:effectLst>
        </p:grpSpPr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D87DE22-9191-4BBA-AD25-119B2132CE21}"/>
                </a:ext>
              </a:extLst>
            </p:cNvPr>
            <p:cNvCxnSpPr/>
            <p:nvPr/>
          </p:nvCxnSpPr>
          <p:spPr>
            <a:xfrm rot="5400000" flipV="1">
              <a:off x="3864252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EEA2CE33-44FB-47B2-8EC1-C84490BB7434}"/>
                </a:ext>
              </a:extLst>
            </p:cNvPr>
            <p:cNvCxnSpPr/>
            <p:nvPr/>
          </p:nvCxnSpPr>
          <p:spPr>
            <a:xfrm rot="5400000" flipV="1">
              <a:off x="3369805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Ellipse 19">
            <a:extLst>
              <a:ext uri="{FF2B5EF4-FFF2-40B4-BE49-F238E27FC236}">
                <a16:creationId xmlns:a16="http://schemas.microsoft.com/office/drawing/2014/main" id="{EA23E76E-CEAC-498A-BD78-553F7C9815EC}"/>
              </a:ext>
            </a:extLst>
          </p:cNvPr>
          <p:cNvSpPr/>
          <p:nvPr/>
        </p:nvSpPr>
        <p:spPr>
          <a:xfrm>
            <a:off x="4479604" y="5075473"/>
            <a:ext cx="468000" cy="466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895A0F10-B331-4EC7-A499-1150D3EF78A7}"/>
              </a:ext>
            </a:extLst>
          </p:cNvPr>
          <p:cNvGrpSpPr/>
          <p:nvPr/>
        </p:nvGrpSpPr>
        <p:grpSpPr>
          <a:xfrm>
            <a:off x="4408124" y="3744379"/>
            <a:ext cx="612000" cy="1565751"/>
            <a:chOff x="4071805" y="2952897"/>
            <a:chExt cx="494447" cy="1404000"/>
          </a:xfrm>
          <a:effectLst>
            <a:glow rad="101600">
              <a:srgbClr val="FFFF00">
                <a:alpha val="60000"/>
              </a:srgbClr>
            </a:glow>
          </a:effectLst>
        </p:grpSpPr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6F31A855-4E48-4A2D-9CBD-1C0A918835A0}"/>
                </a:ext>
              </a:extLst>
            </p:cNvPr>
            <p:cNvCxnSpPr/>
            <p:nvPr/>
          </p:nvCxnSpPr>
          <p:spPr>
            <a:xfrm rot="5400000" flipV="1">
              <a:off x="3864252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4713B3DF-ACDB-444B-AA23-7687C5D6DEF2}"/>
                </a:ext>
              </a:extLst>
            </p:cNvPr>
            <p:cNvCxnSpPr/>
            <p:nvPr/>
          </p:nvCxnSpPr>
          <p:spPr>
            <a:xfrm rot="5400000" flipV="1">
              <a:off x="3369805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Arc 58">
            <a:extLst>
              <a:ext uri="{FF2B5EF4-FFF2-40B4-BE49-F238E27FC236}">
                <a16:creationId xmlns:a16="http://schemas.microsoft.com/office/drawing/2014/main" id="{C42792C4-AD3A-4A2F-8707-9DE4B2D19BF1}"/>
              </a:ext>
            </a:extLst>
          </p:cNvPr>
          <p:cNvSpPr/>
          <p:nvPr/>
        </p:nvSpPr>
        <p:spPr>
          <a:xfrm>
            <a:off x="4413228" y="4999844"/>
            <a:ext cx="612000" cy="612000"/>
          </a:xfrm>
          <a:prstGeom prst="arc">
            <a:avLst>
              <a:gd name="adj1" fmla="val 58360"/>
              <a:gd name="adj2" fmla="val 1627047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9AF6FB54-FF47-4922-B2CF-3258B2AC89AF}"/>
              </a:ext>
            </a:extLst>
          </p:cNvPr>
          <p:cNvGrpSpPr/>
          <p:nvPr/>
        </p:nvGrpSpPr>
        <p:grpSpPr>
          <a:xfrm>
            <a:off x="4340471" y="2591441"/>
            <a:ext cx="745133" cy="2718689"/>
            <a:chOff x="3964244" y="2952897"/>
            <a:chExt cx="602008" cy="1409851"/>
          </a:xfrm>
          <a:effectLst>
            <a:glow rad="101600">
              <a:srgbClr val="FFFF00">
                <a:alpha val="60000"/>
              </a:srgbClr>
            </a:glow>
          </a:effectLst>
        </p:grpSpPr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58D1AF3A-4282-4F2A-BD93-AD33E8C59AC8}"/>
                </a:ext>
              </a:extLst>
            </p:cNvPr>
            <p:cNvCxnSpPr/>
            <p:nvPr/>
          </p:nvCxnSpPr>
          <p:spPr>
            <a:xfrm rot="5400000" flipV="1">
              <a:off x="3864252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5426FEEC-1D15-4748-B6D7-93BC994A36E2}"/>
                </a:ext>
              </a:extLst>
            </p:cNvPr>
            <p:cNvCxnSpPr/>
            <p:nvPr/>
          </p:nvCxnSpPr>
          <p:spPr>
            <a:xfrm rot="5400000" flipV="1">
              <a:off x="3262244" y="3660748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Ellipse 63">
            <a:extLst>
              <a:ext uri="{FF2B5EF4-FFF2-40B4-BE49-F238E27FC236}">
                <a16:creationId xmlns:a16="http://schemas.microsoft.com/office/drawing/2014/main" id="{730F8C8D-53AD-4D21-8FCE-000B5443C9E7}"/>
              </a:ext>
            </a:extLst>
          </p:cNvPr>
          <p:cNvSpPr/>
          <p:nvPr/>
        </p:nvSpPr>
        <p:spPr>
          <a:xfrm>
            <a:off x="4359762" y="4950130"/>
            <a:ext cx="720000" cy="7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E0AAF2EC-0556-4E99-B5E3-0A5141BE942D}"/>
              </a:ext>
            </a:extLst>
          </p:cNvPr>
          <p:cNvGrpSpPr/>
          <p:nvPr/>
        </p:nvGrpSpPr>
        <p:grpSpPr>
          <a:xfrm rot="16200000" flipV="1">
            <a:off x="5504617" y="1238776"/>
            <a:ext cx="864871" cy="8317299"/>
            <a:chOff x="4953751" y="-2525019"/>
            <a:chExt cx="672678" cy="5790189"/>
          </a:xfrm>
          <a:effectLst>
            <a:glow rad="25400">
              <a:srgbClr val="FFFF00">
                <a:alpha val="33000"/>
              </a:srgbClr>
            </a:glow>
          </a:effectLst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CF9526DA-49D3-41B5-AED2-D068AE1ABC71}"/>
                </a:ext>
              </a:extLst>
            </p:cNvPr>
            <p:cNvSpPr txBox="1"/>
            <p:nvPr/>
          </p:nvSpPr>
          <p:spPr>
            <a:xfrm rot="5400000">
              <a:off x="5246215" y="-2607273"/>
              <a:ext cx="290318" cy="45482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E115EDC2-F622-4F04-9127-6EA2725E227E}"/>
                </a:ext>
              </a:extLst>
            </p:cNvPr>
            <p:cNvCxnSpPr/>
            <p:nvPr/>
          </p:nvCxnSpPr>
          <p:spPr>
            <a:xfrm>
              <a:off x="4953751" y="-2097288"/>
              <a:ext cx="398964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none" w="med" len="lg"/>
              <a:tailEnd type="stealth" w="lg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906D58E3-1B07-4EB4-8BB4-2D094ED95EF9}"/>
                </a:ext>
              </a:extLst>
            </p:cNvPr>
            <p:cNvCxnSpPr/>
            <p:nvPr/>
          </p:nvCxnSpPr>
          <p:spPr>
            <a:xfrm>
              <a:off x="4972123" y="2756002"/>
              <a:ext cx="398964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none" w="med" len="lg"/>
              <a:tailEnd type="stealth" w="lg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C340EC89-27C2-4E12-A365-9EF92F05311A}"/>
                </a:ext>
              </a:extLst>
            </p:cNvPr>
            <p:cNvCxnSpPr/>
            <p:nvPr/>
          </p:nvCxnSpPr>
          <p:spPr>
            <a:xfrm flipH="1">
              <a:off x="5355204" y="-2229357"/>
              <a:ext cx="11196" cy="48619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glow rad="508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D3A0564-5EBE-4636-A571-7BA8C011573E}"/>
                </a:ext>
              </a:extLst>
            </p:cNvPr>
            <p:cNvCxnSpPr/>
            <p:nvPr/>
          </p:nvCxnSpPr>
          <p:spPr>
            <a:xfrm>
              <a:off x="5370097" y="-2247896"/>
              <a:ext cx="0" cy="35086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B351AB5B-21E5-481F-B649-6A20FEEF7AE1}"/>
                </a:ext>
              </a:extLst>
            </p:cNvPr>
            <p:cNvCxnSpPr/>
            <p:nvPr/>
          </p:nvCxnSpPr>
          <p:spPr>
            <a:xfrm>
              <a:off x="5368891" y="2571587"/>
              <a:ext cx="0" cy="35086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1CCD4551-1477-4800-B71F-A19B07ABE259}"/>
                </a:ext>
              </a:extLst>
            </p:cNvPr>
            <p:cNvGrpSpPr/>
            <p:nvPr/>
          </p:nvGrpSpPr>
          <p:grpSpPr>
            <a:xfrm>
              <a:off x="5322672" y="1214365"/>
              <a:ext cx="76344" cy="151312"/>
              <a:chOff x="5327970" y="1225281"/>
              <a:chExt cx="76344" cy="151312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CAF8AED-A53E-4061-9ACC-AF7771D0E6AE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9CB0BB9-1E5D-4DA2-9906-22871ACB8178}"/>
                  </a:ext>
                </a:extLst>
              </p:cNvPr>
              <p:cNvSpPr/>
              <p:nvPr/>
            </p:nvSpPr>
            <p:spPr>
              <a:xfrm>
                <a:off x="5332314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2B97AC5D-F984-4AE3-BABE-A12AE2695379}"/>
                </a:ext>
              </a:extLst>
            </p:cNvPr>
            <p:cNvGrpSpPr/>
            <p:nvPr/>
          </p:nvGrpSpPr>
          <p:grpSpPr>
            <a:xfrm>
              <a:off x="5326409" y="-1432635"/>
              <a:ext cx="91747" cy="1875655"/>
              <a:chOff x="5340709" y="-689696"/>
              <a:chExt cx="91747" cy="187565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727647-49C0-4C04-8664-9A5482F10314}"/>
                  </a:ext>
                </a:extLst>
              </p:cNvPr>
              <p:cNvSpPr/>
              <p:nvPr/>
            </p:nvSpPr>
            <p:spPr>
              <a:xfrm>
                <a:off x="5340709" y="1034647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0023688-DD67-484E-A018-CD158CCB9203}"/>
                  </a:ext>
                </a:extLst>
              </p:cNvPr>
              <p:cNvSpPr/>
              <p:nvPr/>
            </p:nvSpPr>
            <p:spPr>
              <a:xfrm>
                <a:off x="5351776" y="11402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885448F-C9E5-4535-A3EA-7EADEE34981A}"/>
                  </a:ext>
                </a:extLst>
              </p:cNvPr>
              <p:cNvSpPr/>
              <p:nvPr/>
            </p:nvSpPr>
            <p:spPr>
              <a:xfrm>
                <a:off x="5341317" y="1644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8DC4DDB-AB50-4F19-8E48-C1E88F71E6DF}"/>
                  </a:ext>
                </a:extLst>
              </p:cNvPr>
              <p:cNvSpPr/>
              <p:nvPr/>
            </p:nvSpPr>
            <p:spPr>
              <a:xfrm>
                <a:off x="5352385" y="270032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F19AC57-96F2-4101-B915-C7486B1008D7}"/>
                  </a:ext>
                </a:extLst>
              </p:cNvPr>
              <p:cNvSpPr/>
              <p:nvPr/>
            </p:nvSpPr>
            <p:spPr>
              <a:xfrm>
                <a:off x="5349388" y="-689696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44FD377-61A6-4948-8135-38C219CB33AD}"/>
                  </a:ext>
                </a:extLst>
              </p:cNvPr>
              <p:cNvSpPr/>
              <p:nvPr/>
            </p:nvSpPr>
            <p:spPr>
              <a:xfrm>
                <a:off x="5360456" y="-58410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8C5DF6CD-4E89-4ABC-A366-5B2FBD5DE444}"/>
                </a:ext>
              </a:extLst>
            </p:cNvPr>
            <p:cNvGrpSpPr/>
            <p:nvPr/>
          </p:nvGrpSpPr>
          <p:grpSpPr>
            <a:xfrm>
              <a:off x="5310156" y="2016641"/>
              <a:ext cx="76344" cy="151311"/>
              <a:chOff x="5329941" y="1208183"/>
              <a:chExt cx="76344" cy="15131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76950-BFA7-40E4-93B9-3E82F3D35ACB}"/>
                  </a:ext>
                </a:extLst>
              </p:cNvPr>
              <p:cNvSpPr/>
              <p:nvPr/>
            </p:nvSpPr>
            <p:spPr>
              <a:xfrm>
                <a:off x="5329941" y="1208183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F8FEABF-EAD0-40F7-9E97-BBC8EFF2BA9C}"/>
                  </a:ext>
                </a:extLst>
              </p:cNvPr>
              <p:cNvSpPr/>
              <p:nvPr/>
            </p:nvSpPr>
            <p:spPr>
              <a:xfrm>
                <a:off x="5334285" y="1313775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B154DAC7-689A-46A5-99D4-613864E4D2F2}"/>
                </a:ext>
              </a:extLst>
            </p:cNvPr>
            <p:cNvSpPr txBox="1"/>
            <p:nvPr/>
          </p:nvSpPr>
          <p:spPr>
            <a:xfrm rot="5400000">
              <a:off x="5253858" y="2892598"/>
              <a:ext cx="290318" cy="454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86" name="ZoneTexte 85">
            <a:extLst>
              <a:ext uri="{FF2B5EF4-FFF2-40B4-BE49-F238E27FC236}">
                <a16:creationId xmlns:a16="http://schemas.microsoft.com/office/drawing/2014/main" id="{B24FF80A-4E6C-4EE9-AF91-FF71BFCA22B9}"/>
              </a:ext>
            </a:extLst>
          </p:cNvPr>
          <p:cNvSpPr txBox="1"/>
          <p:nvPr/>
        </p:nvSpPr>
        <p:spPr>
          <a:xfrm>
            <a:off x="195125" y="377519"/>
            <a:ext cx="119968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indent="-1981200"/>
            <a:r>
              <a:rPr lang="fr-FR" sz="2800" b="1" i="0" u="sng" dirty="0">
                <a:solidFill>
                  <a:srgbClr val="000000"/>
                </a:solidFill>
                <a:effectLst/>
                <a:latin typeface="Calibri-Bold"/>
              </a:rPr>
              <a:t>Exercice 04 :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-Bold"/>
              </a:rPr>
              <a:t> 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On donne ci-dessous le dessin incomplet du socle (1) selon trois vues incomplètes</a:t>
            </a:r>
            <a:br>
              <a:rPr lang="fr-FR" sz="2000" dirty="0"/>
            </a:br>
            <a:endParaRPr lang="fr-FR" sz="2000" dirty="0"/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40B9F8BA-355F-4C95-AE5B-AFC38423E6ED}"/>
              </a:ext>
            </a:extLst>
          </p:cNvPr>
          <p:cNvGrpSpPr/>
          <p:nvPr/>
        </p:nvGrpSpPr>
        <p:grpSpPr>
          <a:xfrm rot="18003298">
            <a:off x="1715106" y="-571415"/>
            <a:ext cx="604594" cy="4748954"/>
            <a:chOff x="5081952" y="-119859"/>
            <a:chExt cx="470239" cy="3306041"/>
          </a:xfrm>
          <a:effectLst>
            <a:glow rad="25400">
              <a:srgbClr val="FFFF00">
                <a:alpha val="33000"/>
              </a:srgbClr>
            </a:glow>
          </a:effectLst>
        </p:grpSpPr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9715C79C-094A-43F9-A459-7C201F00F353}"/>
                </a:ext>
              </a:extLst>
            </p:cNvPr>
            <p:cNvSpPr txBox="1"/>
            <p:nvPr/>
          </p:nvSpPr>
          <p:spPr>
            <a:xfrm rot="5868346">
              <a:off x="5283834" y="-169532"/>
              <a:ext cx="218683" cy="3180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FR" sz="2057" b="1" dirty="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117" name="Connecteur droit avec flèche 116">
              <a:extLst>
                <a:ext uri="{FF2B5EF4-FFF2-40B4-BE49-F238E27FC236}">
                  <a16:creationId xmlns:a16="http://schemas.microsoft.com/office/drawing/2014/main" id="{698503AA-CF38-4C70-B2F7-A7E41F0C1C10}"/>
                </a:ext>
              </a:extLst>
            </p:cNvPr>
            <p:cNvCxnSpPr>
              <a:cxnSpLocks/>
            </p:cNvCxnSpPr>
            <p:nvPr/>
          </p:nvCxnSpPr>
          <p:spPr>
            <a:xfrm rot="3596702" flipV="1">
              <a:off x="5088079" y="40190"/>
              <a:ext cx="279405" cy="20500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stealth" w="med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avec flèche 117">
              <a:extLst>
                <a:ext uri="{FF2B5EF4-FFF2-40B4-BE49-F238E27FC236}">
                  <a16:creationId xmlns:a16="http://schemas.microsoft.com/office/drawing/2014/main" id="{4D547A3E-392E-415C-8ED4-94E130DF6F21}"/>
                </a:ext>
              </a:extLst>
            </p:cNvPr>
            <p:cNvCxnSpPr>
              <a:cxnSpLocks/>
            </p:cNvCxnSpPr>
            <p:nvPr/>
          </p:nvCxnSpPr>
          <p:spPr>
            <a:xfrm rot="3596702" flipV="1">
              <a:off x="5028401" y="2589969"/>
              <a:ext cx="327580" cy="22047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stealth" w="med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6C61D826-56B7-4618-8481-F4498F38A7EA}"/>
                </a:ext>
              </a:extLst>
            </p:cNvPr>
            <p:cNvCxnSpPr/>
            <p:nvPr/>
          </p:nvCxnSpPr>
          <p:spPr>
            <a:xfrm flipH="1">
              <a:off x="5355204" y="375591"/>
              <a:ext cx="11196" cy="2257048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glow rad="508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5ADA3FBD-30A4-458F-805D-D87BBF736C2A}"/>
                </a:ext>
              </a:extLst>
            </p:cNvPr>
            <p:cNvCxnSpPr/>
            <p:nvPr/>
          </p:nvCxnSpPr>
          <p:spPr>
            <a:xfrm>
              <a:off x="5366011" y="79604"/>
              <a:ext cx="0" cy="301227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6ECDBE61-4BEA-48F6-9F7D-F2892C808D33}"/>
                </a:ext>
              </a:extLst>
            </p:cNvPr>
            <p:cNvCxnSpPr/>
            <p:nvPr/>
          </p:nvCxnSpPr>
          <p:spPr>
            <a:xfrm>
              <a:off x="5368888" y="2621225"/>
              <a:ext cx="0" cy="301227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A65E818D-4147-4C21-96B0-0C5E80CAE543}"/>
                </a:ext>
              </a:extLst>
            </p:cNvPr>
            <p:cNvGrpSpPr/>
            <p:nvPr/>
          </p:nvGrpSpPr>
          <p:grpSpPr>
            <a:xfrm>
              <a:off x="5322672" y="1214365"/>
              <a:ext cx="76344" cy="151312"/>
              <a:chOff x="5327970" y="1225281"/>
              <a:chExt cx="76344" cy="151312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9F4E67F-D37A-4C03-9DF3-0416BEB90BBF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F391077E-9697-46B7-9E0C-3D7B162842E1}"/>
                  </a:ext>
                </a:extLst>
              </p:cNvPr>
              <p:cNvSpPr/>
              <p:nvPr/>
            </p:nvSpPr>
            <p:spPr>
              <a:xfrm>
                <a:off x="5332314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A5A35A4F-15CE-403F-87AC-C1D097B1F351}"/>
                </a:ext>
              </a:extLst>
            </p:cNvPr>
            <p:cNvGrpSpPr/>
            <p:nvPr/>
          </p:nvGrpSpPr>
          <p:grpSpPr>
            <a:xfrm>
              <a:off x="5313670" y="482342"/>
              <a:ext cx="83068" cy="151312"/>
              <a:chOff x="5327970" y="1225281"/>
              <a:chExt cx="83068" cy="151312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44726BC-A461-4511-98EC-CBFF5AF9F537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5BA6A88-62AA-4151-B097-9D1ED09005A8}"/>
                  </a:ext>
                </a:extLst>
              </p:cNvPr>
              <p:cNvSpPr/>
              <p:nvPr/>
            </p:nvSpPr>
            <p:spPr>
              <a:xfrm>
                <a:off x="5339038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425EAA7B-0C96-47E0-B963-78E6F13A2973}"/>
                </a:ext>
              </a:extLst>
            </p:cNvPr>
            <p:cNvGrpSpPr/>
            <p:nvPr/>
          </p:nvGrpSpPr>
          <p:grpSpPr>
            <a:xfrm>
              <a:off x="5308185" y="2033739"/>
              <a:ext cx="76344" cy="151312"/>
              <a:chOff x="5327970" y="1225281"/>
              <a:chExt cx="76344" cy="151312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B5FEF842-F513-4B7B-A820-E5B6AF67C5C3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67FA037-9D60-4BD0-9F95-4C96EEF10A0B}"/>
                  </a:ext>
                </a:extLst>
              </p:cNvPr>
              <p:cNvSpPr/>
              <p:nvPr/>
            </p:nvSpPr>
            <p:spPr>
              <a:xfrm>
                <a:off x="5332314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7895CACE-3F25-486F-933A-0AB0FABE75DB}"/>
                </a:ext>
              </a:extLst>
            </p:cNvPr>
            <p:cNvSpPr txBox="1"/>
            <p:nvPr/>
          </p:nvSpPr>
          <p:spPr>
            <a:xfrm rot="6003887">
              <a:off x="5242191" y="2882008"/>
              <a:ext cx="290318" cy="3180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57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AE59862-1564-46EF-A50E-1AA1668999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09B609A-A9F3-42B8-A225-490954C0317B}"/>
              </a:ext>
            </a:extLst>
          </p:cNvPr>
          <p:cNvSpPr/>
          <p:nvPr/>
        </p:nvSpPr>
        <p:spPr>
          <a:xfrm>
            <a:off x="122658" y="-597701"/>
            <a:ext cx="4103519" cy="2628000"/>
          </a:xfrm>
          <a:prstGeom prst="rect">
            <a:avLst/>
          </a:prstGeom>
          <a:solidFill>
            <a:schemeClr val="accent1">
              <a:alpha val="38000"/>
            </a:schemeClr>
          </a:solidFill>
          <a:scene3d>
            <a:camera prst="isometricOffAxis2Left">
              <a:rot lat="2275123" lon="2015942" rev="21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9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9" grpId="0" animBg="1"/>
      <p:bldP spid="64" grpId="0" animBg="1"/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0A1AF1F2-B39D-48FA-BFA7-1003160D2F54}"/>
              </a:ext>
            </a:extLst>
          </p:cNvPr>
          <p:cNvGrpSpPr/>
          <p:nvPr/>
        </p:nvGrpSpPr>
        <p:grpSpPr>
          <a:xfrm>
            <a:off x="2388848" y="1861544"/>
            <a:ext cx="8949396" cy="4429125"/>
            <a:chOff x="2711423" y="1130085"/>
            <a:chExt cx="8949396" cy="442912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A5FD6E7-1CDA-44E5-9E6A-1DBE28FBF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423" y="1130085"/>
              <a:ext cx="7038975" cy="4429125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38DFDCC-9351-44F5-9C79-41DC5BD64915}"/>
                </a:ext>
              </a:extLst>
            </p:cNvPr>
            <p:cNvGrpSpPr/>
            <p:nvPr/>
          </p:nvGrpSpPr>
          <p:grpSpPr>
            <a:xfrm>
              <a:off x="9891980" y="1440758"/>
              <a:ext cx="1768839" cy="1797117"/>
              <a:chOff x="9891980" y="1440758"/>
              <a:chExt cx="1768839" cy="17971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DC8E647-71A8-4B1A-8DC4-BB154AB68941}"/>
                  </a:ext>
                </a:extLst>
              </p:cNvPr>
              <p:cNvSpPr/>
              <p:nvPr/>
            </p:nvSpPr>
            <p:spPr>
              <a:xfrm>
                <a:off x="9891980" y="1513904"/>
                <a:ext cx="1768839" cy="14990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C2304E3-67B5-4FCB-805D-00028C29E693}"/>
                  </a:ext>
                </a:extLst>
              </p:cNvPr>
              <p:cNvSpPr/>
              <p:nvPr/>
            </p:nvSpPr>
            <p:spPr>
              <a:xfrm>
                <a:off x="10313232" y="1440758"/>
                <a:ext cx="1025012" cy="17971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D3D65EA5-88D1-41FF-AB34-772529435A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r="4749"/>
          <a:stretch/>
        </p:blipFill>
        <p:spPr>
          <a:xfrm>
            <a:off x="425660" y="897935"/>
            <a:ext cx="2964329" cy="2091765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7F6FE8E-C937-416B-99EB-9B5A91DD8204}"/>
              </a:ext>
            </a:extLst>
          </p:cNvPr>
          <p:cNvCxnSpPr>
            <a:cxnSpLocks/>
          </p:cNvCxnSpPr>
          <p:nvPr/>
        </p:nvCxnSpPr>
        <p:spPr>
          <a:xfrm>
            <a:off x="612365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5EDA3A3-2A55-4FCB-8513-3C186798A6A6}"/>
              </a:ext>
            </a:extLst>
          </p:cNvPr>
          <p:cNvCxnSpPr>
            <a:cxnSpLocks/>
          </p:cNvCxnSpPr>
          <p:nvPr/>
        </p:nvCxnSpPr>
        <p:spPr>
          <a:xfrm>
            <a:off x="576403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BC60DF8-0A34-42A3-9B40-93822CE9CDED}"/>
              </a:ext>
            </a:extLst>
          </p:cNvPr>
          <p:cNvCxnSpPr>
            <a:cxnSpLocks/>
          </p:cNvCxnSpPr>
          <p:nvPr/>
        </p:nvCxnSpPr>
        <p:spPr>
          <a:xfrm>
            <a:off x="6545229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E133C6B-E5A6-436A-B722-37AF49EAF949}"/>
              </a:ext>
            </a:extLst>
          </p:cNvPr>
          <p:cNvCxnSpPr>
            <a:cxnSpLocks/>
          </p:cNvCxnSpPr>
          <p:nvPr/>
        </p:nvCxnSpPr>
        <p:spPr>
          <a:xfrm>
            <a:off x="530758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D9F15183-D3F3-4984-AC90-5D0BD02B865D}"/>
              </a:ext>
            </a:extLst>
          </p:cNvPr>
          <p:cNvCxnSpPr>
            <a:cxnSpLocks/>
          </p:cNvCxnSpPr>
          <p:nvPr/>
        </p:nvCxnSpPr>
        <p:spPr>
          <a:xfrm>
            <a:off x="7776955" y="4360116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BC9FB06-DA2C-4A67-8DA0-AB2D17792481}"/>
              </a:ext>
            </a:extLst>
          </p:cNvPr>
          <p:cNvCxnSpPr>
            <a:cxnSpLocks/>
          </p:cNvCxnSpPr>
          <p:nvPr/>
        </p:nvCxnSpPr>
        <p:spPr>
          <a:xfrm>
            <a:off x="4076062" y="4360116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EA23E76E-CEAC-498A-BD78-553F7C9815EC}"/>
              </a:ext>
            </a:extLst>
          </p:cNvPr>
          <p:cNvSpPr/>
          <p:nvPr/>
        </p:nvSpPr>
        <p:spPr>
          <a:xfrm>
            <a:off x="4479604" y="5075473"/>
            <a:ext cx="468000" cy="466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C42792C4-AD3A-4A2F-8707-9DE4B2D19BF1}"/>
              </a:ext>
            </a:extLst>
          </p:cNvPr>
          <p:cNvSpPr/>
          <p:nvPr/>
        </p:nvSpPr>
        <p:spPr>
          <a:xfrm>
            <a:off x="4413228" y="4999844"/>
            <a:ext cx="612000" cy="612000"/>
          </a:xfrm>
          <a:prstGeom prst="arc">
            <a:avLst>
              <a:gd name="adj1" fmla="val 58360"/>
              <a:gd name="adj2" fmla="val 1627047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730F8C8D-53AD-4D21-8FCE-000B5443C9E7}"/>
              </a:ext>
            </a:extLst>
          </p:cNvPr>
          <p:cNvSpPr/>
          <p:nvPr/>
        </p:nvSpPr>
        <p:spPr>
          <a:xfrm>
            <a:off x="4359762" y="4950130"/>
            <a:ext cx="720000" cy="7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E0AAF2EC-0556-4E99-B5E3-0A5141BE942D}"/>
              </a:ext>
            </a:extLst>
          </p:cNvPr>
          <p:cNvGrpSpPr/>
          <p:nvPr/>
        </p:nvGrpSpPr>
        <p:grpSpPr>
          <a:xfrm rot="16200000" flipV="1">
            <a:off x="5504617" y="1238776"/>
            <a:ext cx="864871" cy="8317299"/>
            <a:chOff x="4953751" y="-2525019"/>
            <a:chExt cx="672678" cy="5790189"/>
          </a:xfrm>
          <a:effectLst>
            <a:glow rad="25400">
              <a:srgbClr val="FFFF00">
                <a:alpha val="33000"/>
              </a:srgbClr>
            </a:glow>
          </a:effectLst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CF9526DA-49D3-41B5-AED2-D068AE1ABC71}"/>
                </a:ext>
              </a:extLst>
            </p:cNvPr>
            <p:cNvSpPr txBox="1"/>
            <p:nvPr/>
          </p:nvSpPr>
          <p:spPr>
            <a:xfrm rot="5400000">
              <a:off x="5246215" y="-2607273"/>
              <a:ext cx="290318" cy="45482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E115EDC2-F622-4F04-9127-6EA2725E227E}"/>
                </a:ext>
              </a:extLst>
            </p:cNvPr>
            <p:cNvCxnSpPr/>
            <p:nvPr/>
          </p:nvCxnSpPr>
          <p:spPr>
            <a:xfrm>
              <a:off x="4953751" y="-2097288"/>
              <a:ext cx="398964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none" w="med" len="lg"/>
              <a:tailEnd type="stealth" w="lg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906D58E3-1B07-4EB4-8BB4-2D094ED95EF9}"/>
                </a:ext>
              </a:extLst>
            </p:cNvPr>
            <p:cNvCxnSpPr/>
            <p:nvPr/>
          </p:nvCxnSpPr>
          <p:spPr>
            <a:xfrm>
              <a:off x="4972123" y="2756002"/>
              <a:ext cx="398964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none" w="med" len="lg"/>
              <a:tailEnd type="stealth" w="lg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C340EC89-27C2-4E12-A365-9EF92F05311A}"/>
                </a:ext>
              </a:extLst>
            </p:cNvPr>
            <p:cNvCxnSpPr/>
            <p:nvPr/>
          </p:nvCxnSpPr>
          <p:spPr>
            <a:xfrm flipH="1">
              <a:off x="5355204" y="-2229357"/>
              <a:ext cx="11196" cy="48619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glow rad="508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D3A0564-5EBE-4636-A571-7BA8C011573E}"/>
                </a:ext>
              </a:extLst>
            </p:cNvPr>
            <p:cNvCxnSpPr/>
            <p:nvPr/>
          </p:nvCxnSpPr>
          <p:spPr>
            <a:xfrm>
              <a:off x="5370097" y="-2247896"/>
              <a:ext cx="0" cy="35086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B351AB5B-21E5-481F-B649-6A20FEEF7AE1}"/>
                </a:ext>
              </a:extLst>
            </p:cNvPr>
            <p:cNvCxnSpPr/>
            <p:nvPr/>
          </p:nvCxnSpPr>
          <p:spPr>
            <a:xfrm>
              <a:off x="5368891" y="2571587"/>
              <a:ext cx="0" cy="35086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1CCD4551-1477-4800-B71F-A19B07ABE259}"/>
                </a:ext>
              </a:extLst>
            </p:cNvPr>
            <p:cNvGrpSpPr/>
            <p:nvPr/>
          </p:nvGrpSpPr>
          <p:grpSpPr>
            <a:xfrm>
              <a:off x="5322672" y="1214365"/>
              <a:ext cx="76344" cy="151312"/>
              <a:chOff x="5327970" y="1225281"/>
              <a:chExt cx="76344" cy="151312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CAF8AED-A53E-4061-9ACC-AF7771D0E6AE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9CB0BB9-1E5D-4DA2-9906-22871ACB8178}"/>
                  </a:ext>
                </a:extLst>
              </p:cNvPr>
              <p:cNvSpPr/>
              <p:nvPr/>
            </p:nvSpPr>
            <p:spPr>
              <a:xfrm>
                <a:off x="5332314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2B97AC5D-F984-4AE3-BABE-A12AE2695379}"/>
                </a:ext>
              </a:extLst>
            </p:cNvPr>
            <p:cNvGrpSpPr/>
            <p:nvPr/>
          </p:nvGrpSpPr>
          <p:grpSpPr>
            <a:xfrm>
              <a:off x="5326409" y="-1432635"/>
              <a:ext cx="91747" cy="1875655"/>
              <a:chOff x="5340709" y="-689696"/>
              <a:chExt cx="91747" cy="187565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727647-49C0-4C04-8664-9A5482F10314}"/>
                  </a:ext>
                </a:extLst>
              </p:cNvPr>
              <p:cNvSpPr/>
              <p:nvPr/>
            </p:nvSpPr>
            <p:spPr>
              <a:xfrm>
                <a:off x="5340709" y="1034647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0023688-DD67-484E-A018-CD158CCB9203}"/>
                  </a:ext>
                </a:extLst>
              </p:cNvPr>
              <p:cNvSpPr/>
              <p:nvPr/>
            </p:nvSpPr>
            <p:spPr>
              <a:xfrm>
                <a:off x="5351776" y="11402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885448F-C9E5-4535-A3EA-7EADEE34981A}"/>
                  </a:ext>
                </a:extLst>
              </p:cNvPr>
              <p:cNvSpPr/>
              <p:nvPr/>
            </p:nvSpPr>
            <p:spPr>
              <a:xfrm>
                <a:off x="5341317" y="1644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8DC4DDB-AB50-4F19-8E48-C1E88F71E6DF}"/>
                  </a:ext>
                </a:extLst>
              </p:cNvPr>
              <p:cNvSpPr/>
              <p:nvPr/>
            </p:nvSpPr>
            <p:spPr>
              <a:xfrm>
                <a:off x="5352385" y="270032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F19AC57-96F2-4101-B915-C7486B1008D7}"/>
                  </a:ext>
                </a:extLst>
              </p:cNvPr>
              <p:cNvSpPr/>
              <p:nvPr/>
            </p:nvSpPr>
            <p:spPr>
              <a:xfrm>
                <a:off x="5349388" y="-689696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44FD377-61A6-4948-8135-38C219CB33AD}"/>
                  </a:ext>
                </a:extLst>
              </p:cNvPr>
              <p:cNvSpPr/>
              <p:nvPr/>
            </p:nvSpPr>
            <p:spPr>
              <a:xfrm>
                <a:off x="5360456" y="-58410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8C5DF6CD-4E89-4ABC-A366-5B2FBD5DE444}"/>
                </a:ext>
              </a:extLst>
            </p:cNvPr>
            <p:cNvGrpSpPr/>
            <p:nvPr/>
          </p:nvGrpSpPr>
          <p:grpSpPr>
            <a:xfrm>
              <a:off x="5310156" y="2016641"/>
              <a:ext cx="76344" cy="151311"/>
              <a:chOff x="5329941" y="1208183"/>
              <a:chExt cx="76344" cy="15131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76950-BFA7-40E4-93B9-3E82F3D35ACB}"/>
                  </a:ext>
                </a:extLst>
              </p:cNvPr>
              <p:cNvSpPr/>
              <p:nvPr/>
            </p:nvSpPr>
            <p:spPr>
              <a:xfrm>
                <a:off x="5329941" y="1208183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F8FEABF-EAD0-40F7-9E97-BBC8EFF2BA9C}"/>
                  </a:ext>
                </a:extLst>
              </p:cNvPr>
              <p:cNvSpPr/>
              <p:nvPr/>
            </p:nvSpPr>
            <p:spPr>
              <a:xfrm>
                <a:off x="5334285" y="1313775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B154DAC7-689A-46A5-99D4-613864E4D2F2}"/>
                </a:ext>
              </a:extLst>
            </p:cNvPr>
            <p:cNvSpPr txBox="1"/>
            <p:nvPr/>
          </p:nvSpPr>
          <p:spPr>
            <a:xfrm rot="5400000">
              <a:off x="5253858" y="2892598"/>
              <a:ext cx="290318" cy="454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86" name="ZoneTexte 85">
            <a:extLst>
              <a:ext uri="{FF2B5EF4-FFF2-40B4-BE49-F238E27FC236}">
                <a16:creationId xmlns:a16="http://schemas.microsoft.com/office/drawing/2014/main" id="{B24FF80A-4E6C-4EE9-AF91-FF71BFCA22B9}"/>
              </a:ext>
            </a:extLst>
          </p:cNvPr>
          <p:cNvSpPr txBox="1"/>
          <p:nvPr/>
        </p:nvSpPr>
        <p:spPr>
          <a:xfrm>
            <a:off x="195125" y="377519"/>
            <a:ext cx="119968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indent="-1981200"/>
            <a:r>
              <a:rPr lang="fr-FR" sz="2800" b="1" i="0" u="sng" dirty="0">
                <a:solidFill>
                  <a:srgbClr val="000000"/>
                </a:solidFill>
                <a:effectLst/>
                <a:latin typeface="Calibri-Bold"/>
              </a:rPr>
              <a:t>Exercice 04 :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-Bold"/>
              </a:rPr>
              <a:t> 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On donne ci-dessous le dessin incomplet du socle (1) selon trois vues incomplètes</a:t>
            </a:r>
            <a:br>
              <a:rPr lang="fr-FR" sz="2000" dirty="0"/>
            </a:br>
            <a:endParaRPr lang="fr-FR" sz="2000" dirty="0"/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6CD0B7B5-EA7F-4A37-BC40-7208E9BAC2B7}"/>
              </a:ext>
            </a:extLst>
          </p:cNvPr>
          <p:cNvGrpSpPr/>
          <p:nvPr/>
        </p:nvGrpSpPr>
        <p:grpSpPr>
          <a:xfrm>
            <a:off x="3164003" y="3762993"/>
            <a:ext cx="633366" cy="1548000"/>
            <a:chOff x="4071805" y="2939725"/>
            <a:chExt cx="458861" cy="1417172"/>
          </a:xfrm>
          <a:effectLst>
            <a:glow rad="101600">
              <a:srgbClr val="FFFF00">
                <a:alpha val="60000"/>
              </a:srgbClr>
            </a:glow>
          </a:effectLst>
        </p:grpSpPr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41802872-AAF5-4821-B72B-B61220FA3C8C}"/>
                </a:ext>
              </a:extLst>
            </p:cNvPr>
            <p:cNvCxnSpPr/>
            <p:nvPr/>
          </p:nvCxnSpPr>
          <p:spPr>
            <a:xfrm rot="5400000" flipV="1">
              <a:off x="3828666" y="3641725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66A1E43D-A7EF-427B-BFAE-22B654B63C15}"/>
                </a:ext>
              </a:extLst>
            </p:cNvPr>
            <p:cNvCxnSpPr/>
            <p:nvPr/>
          </p:nvCxnSpPr>
          <p:spPr>
            <a:xfrm rot="5400000" flipV="1">
              <a:off x="3369805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A2788BA2-6B20-4A95-83C5-D90B89C0D9A8}"/>
              </a:ext>
            </a:extLst>
          </p:cNvPr>
          <p:cNvCxnSpPr>
            <a:cxnSpLocks/>
          </p:cNvCxnSpPr>
          <p:nvPr/>
        </p:nvCxnSpPr>
        <p:spPr>
          <a:xfrm>
            <a:off x="3164003" y="3151748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D01C732C-E59A-4E85-B5F1-236464449F6F}"/>
              </a:ext>
            </a:extLst>
          </p:cNvPr>
          <p:cNvCxnSpPr>
            <a:cxnSpLocks/>
          </p:cNvCxnSpPr>
          <p:nvPr/>
        </p:nvCxnSpPr>
        <p:spPr>
          <a:xfrm>
            <a:off x="3799939" y="3151748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4E1A84C3-74D8-42CC-B35F-436EC8F51979}"/>
              </a:ext>
            </a:extLst>
          </p:cNvPr>
          <p:cNvGrpSpPr/>
          <p:nvPr/>
        </p:nvGrpSpPr>
        <p:grpSpPr>
          <a:xfrm>
            <a:off x="8099999" y="3757798"/>
            <a:ext cx="633366" cy="1548000"/>
            <a:chOff x="4071805" y="2939725"/>
            <a:chExt cx="458861" cy="1417172"/>
          </a:xfrm>
          <a:effectLst>
            <a:glow rad="101600">
              <a:srgbClr val="FFFF00">
                <a:alpha val="60000"/>
              </a:srgbClr>
            </a:glow>
          </a:effectLst>
        </p:grpSpPr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5E998AA1-BF9F-46D0-BD73-449760D4F887}"/>
                </a:ext>
              </a:extLst>
            </p:cNvPr>
            <p:cNvCxnSpPr/>
            <p:nvPr/>
          </p:nvCxnSpPr>
          <p:spPr>
            <a:xfrm rot="5400000" flipV="1">
              <a:off x="3828666" y="3641725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1657972D-C934-4DE0-B45C-0143CFFE9264}"/>
                </a:ext>
              </a:extLst>
            </p:cNvPr>
            <p:cNvCxnSpPr/>
            <p:nvPr/>
          </p:nvCxnSpPr>
          <p:spPr>
            <a:xfrm rot="5400000" flipV="1">
              <a:off x="3369805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716DB7E3-60BC-4264-9B03-B5FCA344495C}"/>
              </a:ext>
            </a:extLst>
          </p:cNvPr>
          <p:cNvCxnSpPr>
            <a:cxnSpLocks/>
          </p:cNvCxnSpPr>
          <p:nvPr/>
        </p:nvCxnSpPr>
        <p:spPr>
          <a:xfrm>
            <a:off x="8099999" y="3146553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CD483008-BDE3-4936-8915-CC08C865E367}"/>
              </a:ext>
            </a:extLst>
          </p:cNvPr>
          <p:cNvCxnSpPr>
            <a:cxnSpLocks/>
          </p:cNvCxnSpPr>
          <p:nvPr/>
        </p:nvCxnSpPr>
        <p:spPr>
          <a:xfrm>
            <a:off x="8735935" y="3146553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7" name="Image 96">
            <a:extLst>
              <a:ext uri="{FF2B5EF4-FFF2-40B4-BE49-F238E27FC236}">
                <a16:creationId xmlns:a16="http://schemas.microsoft.com/office/drawing/2014/main" id="{149D97BF-809A-4AA3-AAE5-E4FD5ED50A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6965" y="520279"/>
            <a:ext cx="2365609" cy="127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AD6D096-E39B-49D7-A1E1-4E97148D0F37}"/>
              </a:ext>
            </a:extLst>
          </p:cNvPr>
          <p:cNvCxnSpPr/>
          <p:nvPr/>
        </p:nvCxnSpPr>
        <p:spPr>
          <a:xfrm>
            <a:off x="7519962" y="2232552"/>
            <a:ext cx="0" cy="168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 61">
            <a:extLst>
              <a:ext uri="{FF2B5EF4-FFF2-40B4-BE49-F238E27FC236}">
                <a16:creationId xmlns:a16="http://schemas.microsoft.com/office/drawing/2014/main" id="{47C079C7-FF7B-4D66-9DC4-3E61CFAFE8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613224" y="470937"/>
            <a:ext cx="2365609" cy="13259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E5A3603C-69E3-4DF2-8111-E32BD87DCFCE}"/>
              </a:ext>
            </a:extLst>
          </p:cNvPr>
          <p:cNvCxnSpPr/>
          <p:nvPr/>
        </p:nvCxnSpPr>
        <p:spPr>
          <a:xfrm>
            <a:off x="6811567" y="2232552"/>
            <a:ext cx="0" cy="16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ACEE3C1B-F0AF-44F4-8255-A115AB7127CB}"/>
              </a:ext>
            </a:extLst>
          </p:cNvPr>
          <p:cNvCxnSpPr/>
          <p:nvPr/>
        </p:nvCxnSpPr>
        <p:spPr>
          <a:xfrm>
            <a:off x="5079762" y="2232552"/>
            <a:ext cx="0" cy="14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Image 98">
            <a:extLst>
              <a:ext uri="{FF2B5EF4-FFF2-40B4-BE49-F238E27FC236}">
                <a16:creationId xmlns:a16="http://schemas.microsoft.com/office/drawing/2014/main" id="{6D42E8C1-5377-4EE8-8C8F-2964875A65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85" y="2062850"/>
            <a:ext cx="2365609" cy="11174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CE3F6D9E-6238-482C-ACE2-AEBED308B90C}"/>
              </a:ext>
            </a:extLst>
          </p:cNvPr>
          <p:cNvCxnSpPr>
            <a:cxnSpLocks/>
          </p:cNvCxnSpPr>
          <p:nvPr/>
        </p:nvCxnSpPr>
        <p:spPr>
          <a:xfrm rot="5400000">
            <a:off x="4703437" y="2500179"/>
            <a:ext cx="0" cy="168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78A271C5-16A4-426D-ABB5-EAE2A4A41294}"/>
              </a:ext>
            </a:extLst>
          </p:cNvPr>
          <p:cNvCxnSpPr>
            <a:cxnSpLocks/>
          </p:cNvCxnSpPr>
          <p:nvPr/>
        </p:nvCxnSpPr>
        <p:spPr>
          <a:xfrm rot="5400000">
            <a:off x="7166423" y="2501238"/>
            <a:ext cx="0" cy="168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Image 102">
            <a:extLst>
              <a:ext uri="{FF2B5EF4-FFF2-40B4-BE49-F238E27FC236}">
                <a16:creationId xmlns:a16="http://schemas.microsoft.com/office/drawing/2014/main" id="{3B918D42-9E23-4B30-A49E-7F8CB15A2E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85" y="2532475"/>
            <a:ext cx="6788513" cy="1123851"/>
          </a:xfrm>
          <a:prstGeom prst="rect">
            <a:avLst/>
          </a:prstGeom>
        </p:spPr>
      </p:pic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1AE94CB2-32C8-4F62-85A1-A04A13FD734A}"/>
              </a:ext>
            </a:extLst>
          </p:cNvPr>
          <p:cNvCxnSpPr>
            <a:cxnSpLocks/>
          </p:cNvCxnSpPr>
          <p:nvPr/>
        </p:nvCxnSpPr>
        <p:spPr>
          <a:xfrm flipH="1">
            <a:off x="6800444" y="2584323"/>
            <a:ext cx="72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Image 106">
            <a:extLst>
              <a:ext uri="{FF2B5EF4-FFF2-40B4-BE49-F238E27FC236}">
                <a16:creationId xmlns:a16="http://schemas.microsoft.com/office/drawing/2014/main" id="{28AF0D5D-9646-4B27-B751-CD0B8A318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4858" y="3288291"/>
            <a:ext cx="6788513" cy="1123851"/>
          </a:xfrm>
          <a:prstGeom prst="rect">
            <a:avLst/>
          </a:prstGeom>
        </p:spPr>
      </p:pic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C187D486-C323-467D-9583-BFAB5B87B13B}"/>
              </a:ext>
            </a:extLst>
          </p:cNvPr>
          <p:cNvCxnSpPr>
            <a:cxnSpLocks/>
          </p:cNvCxnSpPr>
          <p:nvPr/>
        </p:nvCxnSpPr>
        <p:spPr>
          <a:xfrm>
            <a:off x="6811567" y="2268680"/>
            <a:ext cx="0" cy="3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Image 110">
            <a:extLst>
              <a:ext uri="{FF2B5EF4-FFF2-40B4-BE49-F238E27FC236}">
                <a16:creationId xmlns:a16="http://schemas.microsoft.com/office/drawing/2014/main" id="{AD33D26F-7705-46E1-9DC6-82CC82F8A1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4638206" y="3288291"/>
            <a:ext cx="6788513" cy="1123851"/>
          </a:xfrm>
          <a:prstGeom prst="rect">
            <a:avLst/>
          </a:prstGeom>
        </p:spPr>
      </p:pic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964843A0-FC59-4A51-8E86-E0A2FD5CC621}"/>
              </a:ext>
            </a:extLst>
          </p:cNvPr>
          <p:cNvCxnSpPr>
            <a:cxnSpLocks/>
          </p:cNvCxnSpPr>
          <p:nvPr/>
        </p:nvCxnSpPr>
        <p:spPr>
          <a:xfrm>
            <a:off x="7519962" y="2269479"/>
            <a:ext cx="0" cy="3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274312B-355E-402E-BE46-B003199D0FE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2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77556E-17 L 0.20325 2.77556E-1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19818 0.0002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0" name="Image 10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49E1DB4-7AF7-4A2C-8ED7-2454BB63AF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Box 47">
            <a:extLst>
              <a:ext uri="{FF2B5EF4-FFF2-40B4-BE49-F238E27FC236}">
                <a16:creationId xmlns:a16="http://schemas.microsoft.com/office/drawing/2014/main" id="{C1FD306F-4D67-43F2-AF89-87349530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63" y="384446"/>
            <a:ext cx="95127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" sz="3200" b="1" u="sng" dirty="0">
                <a:latin typeface="Calibri" panose="020F0502020204030204" pitchFamily="34" charset="0"/>
              </a:rPr>
              <a:t>Exemple :</a:t>
            </a:r>
            <a:r>
              <a:rPr lang="fr" sz="3200" b="1" dirty="0"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fr" sz="3200" dirty="0">
                <a:latin typeface="Calibri" panose="020F0502020204030204" pitchFamily="34" charset="0"/>
              </a:rPr>
              <a:t>Supposons que l'on veuille dessiner la pièce ci-dessous en mettant en valeur la forme à l'intérieur.</a:t>
            </a: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C77FCFE3-2B15-4D8C-A857-1B0A0D61D0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33709" y="5479651"/>
            <a:ext cx="700831" cy="793179"/>
            <a:chOff x="2502" y="4101"/>
            <a:chExt cx="1153" cy="1306"/>
          </a:xfrm>
          <a:solidFill>
            <a:schemeClr val="bg1"/>
          </a:solidFill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C8632BC7-05EA-4F6E-B2DB-ED32A0B90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02" y="4101"/>
              <a:ext cx="1153" cy="985"/>
            </a:xfrm>
            <a:custGeom>
              <a:avLst/>
              <a:gdLst>
                <a:gd name="T0" fmla="*/ 98 w 1153"/>
                <a:gd name="T1" fmla="*/ 985 h 985"/>
                <a:gd name="T2" fmla="*/ 167 w 1153"/>
                <a:gd name="T3" fmla="*/ 977 h 985"/>
                <a:gd name="T4" fmla="*/ 214 w 1153"/>
                <a:gd name="T5" fmla="*/ 909 h 985"/>
                <a:gd name="T6" fmla="*/ 206 w 1153"/>
                <a:gd name="T7" fmla="*/ 802 h 985"/>
                <a:gd name="T8" fmla="*/ 167 w 1153"/>
                <a:gd name="T9" fmla="*/ 769 h 985"/>
                <a:gd name="T10" fmla="*/ 94 w 1153"/>
                <a:gd name="T11" fmla="*/ 715 h 985"/>
                <a:gd name="T12" fmla="*/ 38 w 1153"/>
                <a:gd name="T13" fmla="*/ 605 h 985"/>
                <a:gd name="T14" fmla="*/ 0 w 1153"/>
                <a:gd name="T15" fmla="*/ 481 h 985"/>
                <a:gd name="T16" fmla="*/ 30 w 1153"/>
                <a:gd name="T17" fmla="*/ 355 h 985"/>
                <a:gd name="T18" fmla="*/ 94 w 1153"/>
                <a:gd name="T19" fmla="*/ 195 h 985"/>
                <a:gd name="T20" fmla="*/ 218 w 1153"/>
                <a:gd name="T21" fmla="*/ 95 h 985"/>
                <a:gd name="T22" fmla="*/ 335 w 1153"/>
                <a:gd name="T23" fmla="*/ 39 h 985"/>
                <a:gd name="T24" fmla="*/ 490 w 1153"/>
                <a:gd name="T25" fmla="*/ 0 h 985"/>
                <a:gd name="T26" fmla="*/ 650 w 1153"/>
                <a:gd name="T27" fmla="*/ 0 h 985"/>
                <a:gd name="T28" fmla="*/ 798 w 1153"/>
                <a:gd name="T29" fmla="*/ 60 h 985"/>
                <a:gd name="T30" fmla="*/ 916 w 1153"/>
                <a:gd name="T31" fmla="*/ 195 h 985"/>
                <a:gd name="T32" fmla="*/ 995 w 1153"/>
                <a:gd name="T33" fmla="*/ 331 h 985"/>
                <a:gd name="T34" fmla="*/ 1018 w 1153"/>
                <a:gd name="T35" fmla="*/ 424 h 985"/>
                <a:gd name="T36" fmla="*/ 995 w 1153"/>
                <a:gd name="T37" fmla="*/ 469 h 985"/>
                <a:gd name="T38" fmla="*/ 1153 w 1153"/>
                <a:gd name="T39" fmla="*/ 635 h 985"/>
                <a:gd name="T40" fmla="*/ 1153 w 1153"/>
                <a:gd name="T41" fmla="*/ 685 h 985"/>
                <a:gd name="T42" fmla="*/ 1087 w 1153"/>
                <a:gd name="T43" fmla="*/ 715 h 985"/>
                <a:gd name="T44" fmla="*/ 1038 w 1153"/>
                <a:gd name="T45" fmla="*/ 715 h 985"/>
                <a:gd name="T46" fmla="*/ 1042 w 1153"/>
                <a:gd name="T47" fmla="*/ 769 h 985"/>
                <a:gd name="T48" fmla="*/ 1087 w 1153"/>
                <a:gd name="T49" fmla="*/ 802 h 985"/>
                <a:gd name="T50" fmla="*/ 1087 w 1153"/>
                <a:gd name="T51" fmla="*/ 849 h 985"/>
                <a:gd name="T52" fmla="*/ 1078 w 1153"/>
                <a:gd name="T53" fmla="*/ 879 h 985"/>
                <a:gd name="T54" fmla="*/ 1018 w 1153"/>
                <a:gd name="T55" fmla="*/ 909 h 9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53" h="985">
                  <a:moveTo>
                    <a:pt x="98" y="985"/>
                  </a:moveTo>
                  <a:lnTo>
                    <a:pt x="167" y="977"/>
                  </a:lnTo>
                  <a:lnTo>
                    <a:pt x="214" y="909"/>
                  </a:lnTo>
                  <a:lnTo>
                    <a:pt x="206" y="802"/>
                  </a:lnTo>
                  <a:lnTo>
                    <a:pt x="167" y="769"/>
                  </a:lnTo>
                  <a:lnTo>
                    <a:pt x="94" y="715"/>
                  </a:lnTo>
                  <a:lnTo>
                    <a:pt x="38" y="605"/>
                  </a:lnTo>
                  <a:lnTo>
                    <a:pt x="0" y="481"/>
                  </a:lnTo>
                  <a:lnTo>
                    <a:pt x="30" y="355"/>
                  </a:lnTo>
                  <a:lnTo>
                    <a:pt x="94" y="195"/>
                  </a:lnTo>
                  <a:lnTo>
                    <a:pt x="218" y="95"/>
                  </a:lnTo>
                  <a:lnTo>
                    <a:pt x="335" y="39"/>
                  </a:lnTo>
                  <a:lnTo>
                    <a:pt x="490" y="0"/>
                  </a:lnTo>
                  <a:lnTo>
                    <a:pt x="650" y="0"/>
                  </a:lnTo>
                  <a:lnTo>
                    <a:pt x="798" y="60"/>
                  </a:lnTo>
                  <a:lnTo>
                    <a:pt x="916" y="195"/>
                  </a:lnTo>
                  <a:lnTo>
                    <a:pt x="995" y="331"/>
                  </a:lnTo>
                  <a:lnTo>
                    <a:pt x="1018" y="424"/>
                  </a:lnTo>
                  <a:lnTo>
                    <a:pt x="995" y="469"/>
                  </a:lnTo>
                  <a:lnTo>
                    <a:pt x="1153" y="635"/>
                  </a:lnTo>
                  <a:lnTo>
                    <a:pt x="1153" y="685"/>
                  </a:lnTo>
                  <a:lnTo>
                    <a:pt x="1087" y="715"/>
                  </a:lnTo>
                  <a:lnTo>
                    <a:pt x="1038" y="715"/>
                  </a:lnTo>
                  <a:lnTo>
                    <a:pt x="1042" y="769"/>
                  </a:lnTo>
                  <a:lnTo>
                    <a:pt x="1087" y="802"/>
                  </a:lnTo>
                  <a:lnTo>
                    <a:pt x="1087" y="849"/>
                  </a:lnTo>
                  <a:lnTo>
                    <a:pt x="1078" y="879"/>
                  </a:lnTo>
                  <a:lnTo>
                    <a:pt x="1018" y="909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77AF2BBA-EA80-4C74-88A3-B9E3DADDD4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00" y="4966"/>
              <a:ext cx="948" cy="430"/>
            </a:xfrm>
            <a:custGeom>
              <a:avLst/>
              <a:gdLst>
                <a:gd name="T0" fmla="*/ 924 w 948"/>
                <a:gd name="T1" fmla="*/ 46 h 430"/>
                <a:gd name="T2" fmla="*/ 908 w 948"/>
                <a:gd name="T3" fmla="*/ 82 h 430"/>
                <a:gd name="T4" fmla="*/ 912 w 948"/>
                <a:gd name="T5" fmla="*/ 102 h 430"/>
                <a:gd name="T6" fmla="*/ 924 w 948"/>
                <a:gd name="T7" fmla="*/ 106 h 430"/>
                <a:gd name="T8" fmla="*/ 932 w 948"/>
                <a:gd name="T9" fmla="*/ 118 h 430"/>
                <a:gd name="T10" fmla="*/ 944 w 948"/>
                <a:gd name="T11" fmla="*/ 126 h 430"/>
                <a:gd name="T12" fmla="*/ 924 w 948"/>
                <a:gd name="T13" fmla="*/ 218 h 430"/>
                <a:gd name="T14" fmla="*/ 816 w 948"/>
                <a:gd name="T15" fmla="*/ 262 h 430"/>
                <a:gd name="T16" fmla="*/ 792 w 948"/>
                <a:gd name="T17" fmla="*/ 266 h 430"/>
                <a:gd name="T18" fmla="*/ 744 w 948"/>
                <a:gd name="T19" fmla="*/ 278 h 430"/>
                <a:gd name="T20" fmla="*/ 732 w 948"/>
                <a:gd name="T21" fmla="*/ 270 h 430"/>
                <a:gd name="T22" fmla="*/ 720 w 948"/>
                <a:gd name="T23" fmla="*/ 294 h 430"/>
                <a:gd name="T24" fmla="*/ 664 w 948"/>
                <a:gd name="T25" fmla="*/ 318 h 430"/>
                <a:gd name="T26" fmla="*/ 624 w 948"/>
                <a:gd name="T27" fmla="*/ 370 h 430"/>
                <a:gd name="T28" fmla="*/ 572 w 948"/>
                <a:gd name="T29" fmla="*/ 430 h 430"/>
                <a:gd name="T30" fmla="*/ 448 w 948"/>
                <a:gd name="T31" fmla="*/ 370 h 430"/>
                <a:gd name="T32" fmla="*/ 380 w 948"/>
                <a:gd name="T33" fmla="*/ 354 h 430"/>
                <a:gd name="T34" fmla="*/ 356 w 948"/>
                <a:gd name="T35" fmla="*/ 346 h 430"/>
                <a:gd name="T36" fmla="*/ 344 w 948"/>
                <a:gd name="T37" fmla="*/ 338 h 430"/>
                <a:gd name="T38" fmla="*/ 216 w 948"/>
                <a:gd name="T39" fmla="*/ 306 h 430"/>
                <a:gd name="T40" fmla="*/ 132 w 948"/>
                <a:gd name="T41" fmla="*/ 282 h 430"/>
                <a:gd name="T42" fmla="*/ 60 w 948"/>
                <a:gd name="T43" fmla="*/ 254 h 430"/>
                <a:gd name="T44" fmla="*/ 24 w 948"/>
                <a:gd name="T45" fmla="*/ 198 h 430"/>
                <a:gd name="T46" fmla="*/ 8 w 948"/>
                <a:gd name="T47" fmla="*/ 174 h 430"/>
                <a:gd name="T48" fmla="*/ 0 w 948"/>
                <a:gd name="T49" fmla="*/ 150 h 430"/>
                <a:gd name="T50" fmla="*/ 164 w 948"/>
                <a:gd name="T51" fmla="*/ 90 h 430"/>
                <a:gd name="T52" fmla="*/ 352 w 948"/>
                <a:gd name="T53" fmla="*/ 46 h 430"/>
                <a:gd name="T54" fmla="*/ 564 w 948"/>
                <a:gd name="T55" fmla="*/ 26 h 430"/>
                <a:gd name="T56" fmla="*/ 748 w 948"/>
                <a:gd name="T57" fmla="*/ 14 h 430"/>
                <a:gd name="T58" fmla="*/ 824 w 948"/>
                <a:gd name="T59" fmla="*/ 2 h 430"/>
                <a:gd name="T60" fmla="*/ 892 w 948"/>
                <a:gd name="T61" fmla="*/ 6 h 430"/>
                <a:gd name="T62" fmla="*/ 912 w 948"/>
                <a:gd name="T63" fmla="*/ 10 h 430"/>
                <a:gd name="T64" fmla="*/ 924 w 948"/>
                <a:gd name="T65" fmla="*/ 46 h 4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8" h="430">
                  <a:moveTo>
                    <a:pt x="924" y="46"/>
                  </a:moveTo>
                  <a:cubicBezTo>
                    <a:pt x="916" y="56"/>
                    <a:pt x="908" y="82"/>
                    <a:pt x="908" y="82"/>
                  </a:cubicBezTo>
                  <a:cubicBezTo>
                    <a:pt x="909" y="88"/>
                    <a:pt x="908" y="96"/>
                    <a:pt x="912" y="102"/>
                  </a:cubicBezTo>
                  <a:cubicBezTo>
                    <a:pt x="914" y="105"/>
                    <a:pt x="920" y="103"/>
                    <a:pt x="924" y="106"/>
                  </a:cubicBezTo>
                  <a:cubicBezTo>
                    <a:pt x="927" y="109"/>
                    <a:pt x="928" y="114"/>
                    <a:pt x="932" y="118"/>
                  </a:cubicBezTo>
                  <a:cubicBezTo>
                    <a:pt x="935" y="121"/>
                    <a:pt x="940" y="123"/>
                    <a:pt x="944" y="126"/>
                  </a:cubicBezTo>
                  <a:cubicBezTo>
                    <a:pt x="948" y="139"/>
                    <a:pt x="947" y="210"/>
                    <a:pt x="924" y="218"/>
                  </a:cubicBezTo>
                  <a:cubicBezTo>
                    <a:pt x="886" y="230"/>
                    <a:pt x="852" y="249"/>
                    <a:pt x="816" y="262"/>
                  </a:cubicBezTo>
                  <a:cubicBezTo>
                    <a:pt x="808" y="264"/>
                    <a:pt x="799" y="264"/>
                    <a:pt x="792" y="266"/>
                  </a:cubicBezTo>
                  <a:cubicBezTo>
                    <a:pt x="775" y="269"/>
                    <a:pt x="744" y="278"/>
                    <a:pt x="744" y="278"/>
                  </a:cubicBezTo>
                  <a:cubicBezTo>
                    <a:pt x="740" y="275"/>
                    <a:pt x="736" y="268"/>
                    <a:pt x="732" y="270"/>
                  </a:cubicBezTo>
                  <a:cubicBezTo>
                    <a:pt x="723" y="272"/>
                    <a:pt x="726" y="288"/>
                    <a:pt x="720" y="294"/>
                  </a:cubicBezTo>
                  <a:cubicBezTo>
                    <a:pt x="702" y="308"/>
                    <a:pt x="685" y="314"/>
                    <a:pt x="664" y="318"/>
                  </a:cubicBezTo>
                  <a:cubicBezTo>
                    <a:pt x="650" y="336"/>
                    <a:pt x="643" y="357"/>
                    <a:pt x="624" y="370"/>
                  </a:cubicBezTo>
                  <a:cubicBezTo>
                    <a:pt x="608" y="392"/>
                    <a:pt x="593" y="412"/>
                    <a:pt x="572" y="430"/>
                  </a:cubicBezTo>
                  <a:cubicBezTo>
                    <a:pt x="525" y="420"/>
                    <a:pt x="492" y="383"/>
                    <a:pt x="448" y="370"/>
                  </a:cubicBezTo>
                  <a:cubicBezTo>
                    <a:pt x="426" y="363"/>
                    <a:pt x="402" y="360"/>
                    <a:pt x="380" y="354"/>
                  </a:cubicBezTo>
                  <a:cubicBezTo>
                    <a:pt x="371" y="351"/>
                    <a:pt x="363" y="350"/>
                    <a:pt x="356" y="346"/>
                  </a:cubicBezTo>
                  <a:cubicBezTo>
                    <a:pt x="352" y="343"/>
                    <a:pt x="348" y="339"/>
                    <a:pt x="344" y="338"/>
                  </a:cubicBezTo>
                  <a:cubicBezTo>
                    <a:pt x="303" y="320"/>
                    <a:pt x="259" y="312"/>
                    <a:pt x="216" y="306"/>
                  </a:cubicBezTo>
                  <a:cubicBezTo>
                    <a:pt x="188" y="296"/>
                    <a:pt x="160" y="287"/>
                    <a:pt x="132" y="282"/>
                  </a:cubicBezTo>
                  <a:cubicBezTo>
                    <a:pt x="109" y="266"/>
                    <a:pt x="87" y="258"/>
                    <a:pt x="60" y="254"/>
                  </a:cubicBezTo>
                  <a:cubicBezTo>
                    <a:pt x="38" y="239"/>
                    <a:pt x="35" y="219"/>
                    <a:pt x="24" y="198"/>
                  </a:cubicBezTo>
                  <a:cubicBezTo>
                    <a:pt x="19" y="189"/>
                    <a:pt x="11" y="183"/>
                    <a:pt x="8" y="174"/>
                  </a:cubicBezTo>
                  <a:cubicBezTo>
                    <a:pt x="5" y="166"/>
                    <a:pt x="0" y="150"/>
                    <a:pt x="0" y="150"/>
                  </a:cubicBezTo>
                  <a:cubicBezTo>
                    <a:pt x="12" y="98"/>
                    <a:pt x="120" y="93"/>
                    <a:pt x="164" y="90"/>
                  </a:cubicBezTo>
                  <a:cubicBezTo>
                    <a:pt x="225" y="69"/>
                    <a:pt x="287" y="51"/>
                    <a:pt x="352" y="46"/>
                  </a:cubicBezTo>
                  <a:cubicBezTo>
                    <a:pt x="420" y="32"/>
                    <a:pt x="493" y="31"/>
                    <a:pt x="564" y="26"/>
                  </a:cubicBezTo>
                  <a:cubicBezTo>
                    <a:pt x="640" y="0"/>
                    <a:pt x="568" y="21"/>
                    <a:pt x="748" y="14"/>
                  </a:cubicBezTo>
                  <a:cubicBezTo>
                    <a:pt x="772" y="12"/>
                    <a:pt x="799" y="5"/>
                    <a:pt x="824" y="2"/>
                  </a:cubicBezTo>
                  <a:cubicBezTo>
                    <a:pt x="846" y="3"/>
                    <a:pt x="869" y="3"/>
                    <a:pt x="892" y="6"/>
                  </a:cubicBezTo>
                  <a:cubicBezTo>
                    <a:pt x="898" y="6"/>
                    <a:pt x="907" y="5"/>
                    <a:pt x="912" y="10"/>
                  </a:cubicBezTo>
                  <a:cubicBezTo>
                    <a:pt x="919" y="17"/>
                    <a:pt x="914" y="36"/>
                    <a:pt x="924" y="46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id="{E058D14C-3AA3-475F-BA58-BB0F6994CC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02" y="4101"/>
              <a:ext cx="1153" cy="1306"/>
              <a:chOff x="781" y="4231"/>
              <a:chExt cx="1153" cy="1306"/>
            </a:xfrm>
            <a:grpFill/>
          </p:grpSpPr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402EBED5-5105-43B9-9BCA-7476D77C69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1" y="4231"/>
                <a:ext cx="1018" cy="977"/>
              </a:xfrm>
              <a:custGeom>
                <a:avLst/>
                <a:gdLst>
                  <a:gd name="T0" fmla="*/ 139 w 1018"/>
                  <a:gd name="T1" fmla="*/ 977 h 977"/>
                  <a:gd name="T2" fmla="*/ 203 w 1018"/>
                  <a:gd name="T3" fmla="*/ 925 h 977"/>
                  <a:gd name="T4" fmla="*/ 203 w 1018"/>
                  <a:gd name="T5" fmla="*/ 801 h 977"/>
                  <a:gd name="T6" fmla="*/ 115 w 1018"/>
                  <a:gd name="T7" fmla="*/ 745 h 977"/>
                  <a:gd name="T8" fmla="*/ 43 w 1018"/>
                  <a:gd name="T9" fmla="*/ 629 h 977"/>
                  <a:gd name="T10" fmla="*/ 7 w 1018"/>
                  <a:gd name="T11" fmla="*/ 457 h 977"/>
                  <a:gd name="T12" fmla="*/ 87 w 1018"/>
                  <a:gd name="T13" fmla="*/ 229 h 977"/>
                  <a:gd name="T14" fmla="*/ 267 w 1018"/>
                  <a:gd name="T15" fmla="*/ 65 h 977"/>
                  <a:gd name="T16" fmla="*/ 551 w 1018"/>
                  <a:gd name="T17" fmla="*/ 1 h 977"/>
                  <a:gd name="T18" fmla="*/ 799 w 1018"/>
                  <a:gd name="T19" fmla="*/ 73 h 977"/>
                  <a:gd name="T20" fmla="*/ 959 w 1018"/>
                  <a:gd name="T21" fmla="*/ 273 h 977"/>
                  <a:gd name="T22" fmla="*/ 1011 w 1018"/>
                  <a:gd name="T23" fmla="*/ 389 h 977"/>
                  <a:gd name="T24" fmla="*/ 999 w 1018"/>
                  <a:gd name="T25" fmla="*/ 469 h 9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8" h="977">
                    <a:moveTo>
                      <a:pt x="139" y="977"/>
                    </a:moveTo>
                    <a:cubicBezTo>
                      <a:pt x="165" y="965"/>
                      <a:pt x="192" y="954"/>
                      <a:pt x="203" y="925"/>
                    </a:cubicBezTo>
                    <a:cubicBezTo>
                      <a:pt x="214" y="896"/>
                      <a:pt x="218" y="831"/>
                      <a:pt x="203" y="801"/>
                    </a:cubicBezTo>
                    <a:cubicBezTo>
                      <a:pt x="188" y="771"/>
                      <a:pt x="142" y="774"/>
                      <a:pt x="115" y="745"/>
                    </a:cubicBezTo>
                    <a:cubicBezTo>
                      <a:pt x="88" y="716"/>
                      <a:pt x="61" y="677"/>
                      <a:pt x="43" y="629"/>
                    </a:cubicBezTo>
                    <a:cubicBezTo>
                      <a:pt x="25" y="581"/>
                      <a:pt x="0" y="524"/>
                      <a:pt x="7" y="457"/>
                    </a:cubicBezTo>
                    <a:cubicBezTo>
                      <a:pt x="14" y="390"/>
                      <a:pt x="44" y="294"/>
                      <a:pt x="87" y="229"/>
                    </a:cubicBezTo>
                    <a:cubicBezTo>
                      <a:pt x="130" y="164"/>
                      <a:pt x="190" y="103"/>
                      <a:pt x="267" y="65"/>
                    </a:cubicBezTo>
                    <a:cubicBezTo>
                      <a:pt x="344" y="27"/>
                      <a:pt x="462" y="0"/>
                      <a:pt x="551" y="1"/>
                    </a:cubicBezTo>
                    <a:cubicBezTo>
                      <a:pt x="640" y="2"/>
                      <a:pt x="731" y="28"/>
                      <a:pt x="799" y="73"/>
                    </a:cubicBezTo>
                    <a:cubicBezTo>
                      <a:pt x="867" y="118"/>
                      <a:pt x="924" y="220"/>
                      <a:pt x="959" y="273"/>
                    </a:cubicBezTo>
                    <a:cubicBezTo>
                      <a:pt x="994" y="326"/>
                      <a:pt x="1004" y="356"/>
                      <a:pt x="1011" y="389"/>
                    </a:cubicBezTo>
                    <a:cubicBezTo>
                      <a:pt x="1018" y="422"/>
                      <a:pt x="1001" y="453"/>
                      <a:pt x="999" y="46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02A73258-80B1-4E4F-95F2-B9C43897E9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56" y="4836"/>
                <a:ext cx="778" cy="531"/>
              </a:xfrm>
              <a:custGeom>
                <a:avLst/>
                <a:gdLst>
                  <a:gd name="T0" fmla="*/ 744 w 778"/>
                  <a:gd name="T1" fmla="*/ 0 h 531"/>
                  <a:gd name="T2" fmla="*/ 776 w 778"/>
                  <a:gd name="T3" fmla="*/ 56 h 531"/>
                  <a:gd name="T4" fmla="*/ 756 w 778"/>
                  <a:gd name="T5" fmla="*/ 100 h 531"/>
                  <a:gd name="T6" fmla="*/ 724 w 778"/>
                  <a:gd name="T7" fmla="*/ 112 h 531"/>
                  <a:gd name="T8" fmla="*/ 676 w 778"/>
                  <a:gd name="T9" fmla="*/ 128 h 531"/>
                  <a:gd name="T10" fmla="*/ 680 w 778"/>
                  <a:gd name="T11" fmla="*/ 152 h 531"/>
                  <a:gd name="T12" fmla="*/ 716 w 778"/>
                  <a:gd name="T13" fmla="*/ 224 h 531"/>
                  <a:gd name="T14" fmla="*/ 704 w 778"/>
                  <a:gd name="T15" fmla="*/ 280 h 531"/>
                  <a:gd name="T16" fmla="*/ 643 w 778"/>
                  <a:gd name="T17" fmla="*/ 300 h 531"/>
                  <a:gd name="T18" fmla="*/ 643 w 778"/>
                  <a:gd name="T19" fmla="*/ 348 h 531"/>
                  <a:gd name="T20" fmla="*/ 664 w 778"/>
                  <a:gd name="T21" fmla="*/ 372 h 531"/>
                  <a:gd name="T22" fmla="*/ 672 w 778"/>
                  <a:gd name="T23" fmla="*/ 452 h 531"/>
                  <a:gd name="T24" fmla="*/ 643 w 778"/>
                  <a:gd name="T25" fmla="*/ 496 h 531"/>
                  <a:gd name="T26" fmla="*/ 576 w 778"/>
                  <a:gd name="T27" fmla="*/ 520 h 531"/>
                  <a:gd name="T28" fmla="*/ 424 w 778"/>
                  <a:gd name="T29" fmla="*/ 524 h 531"/>
                  <a:gd name="T30" fmla="*/ 260 w 778"/>
                  <a:gd name="T31" fmla="*/ 476 h 531"/>
                  <a:gd name="T32" fmla="*/ 0 w 778"/>
                  <a:gd name="T33" fmla="*/ 336 h 5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8" h="531">
                    <a:moveTo>
                      <a:pt x="744" y="0"/>
                    </a:moveTo>
                    <a:cubicBezTo>
                      <a:pt x="759" y="19"/>
                      <a:pt x="774" y="39"/>
                      <a:pt x="776" y="56"/>
                    </a:cubicBezTo>
                    <a:cubicBezTo>
                      <a:pt x="778" y="73"/>
                      <a:pt x="765" y="91"/>
                      <a:pt x="756" y="100"/>
                    </a:cubicBezTo>
                    <a:cubicBezTo>
                      <a:pt x="747" y="109"/>
                      <a:pt x="737" y="107"/>
                      <a:pt x="724" y="112"/>
                    </a:cubicBezTo>
                    <a:cubicBezTo>
                      <a:pt x="711" y="117"/>
                      <a:pt x="683" y="121"/>
                      <a:pt x="676" y="128"/>
                    </a:cubicBezTo>
                    <a:cubicBezTo>
                      <a:pt x="669" y="135"/>
                      <a:pt x="673" y="136"/>
                      <a:pt x="680" y="152"/>
                    </a:cubicBezTo>
                    <a:cubicBezTo>
                      <a:pt x="687" y="168"/>
                      <a:pt x="712" y="203"/>
                      <a:pt x="716" y="224"/>
                    </a:cubicBezTo>
                    <a:cubicBezTo>
                      <a:pt x="720" y="245"/>
                      <a:pt x="716" y="267"/>
                      <a:pt x="704" y="280"/>
                    </a:cubicBezTo>
                    <a:cubicBezTo>
                      <a:pt x="692" y="293"/>
                      <a:pt x="653" y="289"/>
                      <a:pt x="643" y="300"/>
                    </a:cubicBezTo>
                    <a:cubicBezTo>
                      <a:pt x="633" y="311"/>
                      <a:pt x="640" y="336"/>
                      <a:pt x="643" y="348"/>
                    </a:cubicBezTo>
                    <a:cubicBezTo>
                      <a:pt x="646" y="360"/>
                      <a:pt x="659" y="355"/>
                      <a:pt x="664" y="372"/>
                    </a:cubicBezTo>
                    <a:cubicBezTo>
                      <a:pt x="669" y="389"/>
                      <a:pt x="676" y="431"/>
                      <a:pt x="672" y="452"/>
                    </a:cubicBezTo>
                    <a:cubicBezTo>
                      <a:pt x="668" y="473"/>
                      <a:pt x="659" y="485"/>
                      <a:pt x="643" y="496"/>
                    </a:cubicBezTo>
                    <a:cubicBezTo>
                      <a:pt x="627" y="507"/>
                      <a:pt x="612" y="515"/>
                      <a:pt x="576" y="520"/>
                    </a:cubicBezTo>
                    <a:cubicBezTo>
                      <a:pt x="540" y="525"/>
                      <a:pt x="477" y="531"/>
                      <a:pt x="424" y="524"/>
                    </a:cubicBezTo>
                    <a:cubicBezTo>
                      <a:pt x="371" y="517"/>
                      <a:pt x="331" y="507"/>
                      <a:pt x="260" y="476"/>
                    </a:cubicBezTo>
                    <a:cubicBezTo>
                      <a:pt x="189" y="445"/>
                      <a:pt x="94" y="390"/>
                      <a:pt x="0" y="33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4">
                <a:extLst>
                  <a:ext uri="{FF2B5EF4-FFF2-40B4-BE49-F238E27FC236}">
                    <a16:creationId xmlns:a16="http://schemas.microsoft.com/office/drawing/2014/main" id="{74A1D1D2-CA85-42E1-A26D-92F99386B9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71" y="4769"/>
                <a:ext cx="149" cy="252"/>
              </a:xfrm>
              <a:custGeom>
                <a:avLst/>
                <a:gdLst>
                  <a:gd name="T0" fmla="*/ 149 w 149"/>
                  <a:gd name="T1" fmla="*/ 67 h 252"/>
                  <a:gd name="T2" fmla="*/ 129 w 149"/>
                  <a:gd name="T3" fmla="*/ 23 h 252"/>
                  <a:gd name="T4" fmla="*/ 61 w 149"/>
                  <a:gd name="T5" fmla="*/ 7 h 252"/>
                  <a:gd name="T6" fmla="*/ 5 w 149"/>
                  <a:gd name="T7" fmla="*/ 67 h 252"/>
                  <a:gd name="T8" fmla="*/ 33 w 149"/>
                  <a:gd name="T9" fmla="*/ 131 h 252"/>
                  <a:gd name="T10" fmla="*/ 73 w 149"/>
                  <a:gd name="T11" fmla="*/ 151 h 252"/>
                  <a:gd name="T12" fmla="*/ 81 w 149"/>
                  <a:gd name="T13" fmla="*/ 199 h 252"/>
                  <a:gd name="T14" fmla="*/ 85 w 149"/>
                  <a:gd name="T15" fmla="*/ 231 h 252"/>
                  <a:gd name="T16" fmla="*/ 109 w 149"/>
                  <a:gd name="T17" fmla="*/ 251 h 252"/>
                  <a:gd name="T18" fmla="*/ 149 w 149"/>
                  <a:gd name="T19" fmla="*/ 227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252">
                    <a:moveTo>
                      <a:pt x="149" y="67"/>
                    </a:moveTo>
                    <a:cubicBezTo>
                      <a:pt x="146" y="50"/>
                      <a:pt x="144" y="33"/>
                      <a:pt x="129" y="23"/>
                    </a:cubicBezTo>
                    <a:cubicBezTo>
                      <a:pt x="114" y="13"/>
                      <a:pt x="82" y="0"/>
                      <a:pt x="61" y="7"/>
                    </a:cubicBezTo>
                    <a:cubicBezTo>
                      <a:pt x="40" y="14"/>
                      <a:pt x="10" y="46"/>
                      <a:pt x="5" y="67"/>
                    </a:cubicBezTo>
                    <a:cubicBezTo>
                      <a:pt x="0" y="88"/>
                      <a:pt x="22" y="117"/>
                      <a:pt x="33" y="131"/>
                    </a:cubicBezTo>
                    <a:cubicBezTo>
                      <a:pt x="44" y="145"/>
                      <a:pt x="65" y="140"/>
                      <a:pt x="73" y="151"/>
                    </a:cubicBezTo>
                    <a:cubicBezTo>
                      <a:pt x="81" y="162"/>
                      <a:pt x="79" y="186"/>
                      <a:pt x="81" y="199"/>
                    </a:cubicBezTo>
                    <a:cubicBezTo>
                      <a:pt x="83" y="212"/>
                      <a:pt x="80" y="222"/>
                      <a:pt x="85" y="231"/>
                    </a:cubicBezTo>
                    <a:cubicBezTo>
                      <a:pt x="90" y="240"/>
                      <a:pt x="98" y="252"/>
                      <a:pt x="109" y="251"/>
                    </a:cubicBezTo>
                    <a:cubicBezTo>
                      <a:pt x="120" y="250"/>
                      <a:pt x="134" y="238"/>
                      <a:pt x="149" y="227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EE34D96E-CC8C-47C8-B231-FD64A2D083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19707">
                <a:off x="1608" y="4655"/>
                <a:ext cx="152" cy="149"/>
              </a:xfrm>
              <a:custGeom>
                <a:avLst/>
                <a:gdLst>
                  <a:gd name="T0" fmla="*/ 152 w 152"/>
                  <a:gd name="T1" fmla="*/ 1 h 149"/>
                  <a:gd name="T2" fmla="*/ 60 w 152"/>
                  <a:gd name="T3" fmla="*/ 17 h 149"/>
                  <a:gd name="T4" fmla="*/ 32 w 152"/>
                  <a:gd name="T5" fmla="*/ 121 h 149"/>
                  <a:gd name="T6" fmla="*/ 12 w 152"/>
                  <a:gd name="T7" fmla="*/ 145 h 149"/>
                  <a:gd name="T8" fmla="*/ 0 w 152"/>
                  <a:gd name="T9" fmla="*/ 149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" h="149">
                    <a:moveTo>
                      <a:pt x="152" y="1"/>
                    </a:moveTo>
                    <a:cubicBezTo>
                      <a:pt x="122" y="4"/>
                      <a:pt x="85" y="0"/>
                      <a:pt x="60" y="17"/>
                    </a:cubicBezTo>
                    <a:cubicBezTo>
                      <a:pt x="48" y="50"/>
                      <a:pt x="45" y="88"/>
                      <a:pt x="32" y="121"/>
                    </a:cubicBezTo>
                    <a:cubicBezTo>
                      <a:pt x="29" y="127"/>
                      <a:pt x="17" y="141"/>
                      <a:pt x="12" y="145"/>
                    </a:cubicBezTo>
                    <a:cubicBezTo>
                      <a:pt x="8" y="147"/>
                      <a:pt x="0" y="149"/>
                      <a:pt x="0" y="14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DD9ED671-8F22-4280-B609-66D50443AE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52" y="4712"/>
                <a:ext cx="80" cy="80"/>
              </a:xfrm>
              <a:custGeom>
                <a:avLst/>
                <a:gdLst>
                  <a:gd name="T0" fmla="*/ 80 w 80"/>
                  <a:gd name="T1" fmla="*/ 0 h 80"/>
                  <a:gd name="T2" fmla="*/ 48 w 80"/>
                  <a:gd name="T3" fmla="*/ 44 h 80"/>
                  <a:gd name="T4" fmla="*/ 0 w 80"/>
                  <a:gd name="T5" fmla="*/ 8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80">
                    <a:moveTo>
                      <a:pt x="80" y="0"/>
                    </a:moveTo>
                    <a:cubicBezTo>
                      <a:pt x="75" y="16"/>
                      <a:pt x="61" y="34"/>
                      <a:pt x="48" y="44"/>
                    </a:cubicBezTo>
                    <a:cubicBezTo>
                      <a:pt x="41" y="62"/>
                      <a:pt x="19" y="80"/>
                      <a:pt x="0" y="8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5A2CA9D5-28A8-4126-B6C7-29D8F20B36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76" y="4796"/>
                <a:ext cx="52" cy="1"/>
              </a:xfrm>
              <a:custGeom>
                <a:avLst/>
                <a:gdLst>
                  <a:gd name="T0" fmla="*/ 0 w 52"/>
                  <a:gd name="T1" fmla="*/ 0 h 1"/>
                  <a:gd name="T2" fmla="*/ 52 w 5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" h="1">
                    <a:moveTo>
                      <a:pt x="0" y="0"/>
                    </a:moveTo>
                    <a:cubicBezTo>
                      <a:pt x="17" y="0"/>
                      <a:pt x="34" y="0"/>
                      <a:pt x="52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id="{4A0ACBC5-6229-48AC-B430-B484C4C338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4" y="4791"/>
                <a:ext cx="32" cy="45"/>
              </a:xfrm>
              <a:custGeom>
                <a:avLst/>
                <a:gdLst>
                  <a:gd name="T0" fmla="*/ 0 w 32"/>
                  <a:gd name="T1" fmla="*/ 1 h 45"/>
                  <a:gd name="T2" fmla="*/ 16 w 32"/>
                  <a:gd name="T3" fmla="*/ 21 h 45"/>
                  <a:gd name="T4" fmla="*/ 32 w 32"/>
                  <a:gd name="T5" fmla="*/ 4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45">
                    <a:moveTo>
                      <a:pt x="0" y="1"/>
                    </a:moveTo>
                    <a:cubicBezTo>
                      <a:pt x="22" y="15"/>
                      <a:pt x="4" y="0"/>
                      <a:pt x="16" y="21"/>
                    </a:cubicBezTo>
                    <a:cubicBezTo>
                      <a:pt x="20" y="29"/>
                      <a:pt x="32" y="45"/>
                      <a:pt x="32" y="45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9">
                <a:extLst>
                  <a:ext uri="{FF2B5EF4-FFF2-40B4-BE49-F238E27FC236}">
                    <a16:creationId xmlns:a16="http://schemas.microsoft.com/office/drawing/2014/main" id="{A41504EE-25D9-4336-9B05-A223629689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03934">
                <a:off x="1736" y="5069"/>
                <a:ext cx="132" cy="71"/>
              </a:xfrm>
              <a:custGeom>
                <a:avLst/>
                <a:gdLst>
                  <a:gd name="T0" fmla="*/ 132 w 132"/>
                  <a:gd name="T1" fmla="*/ 0 h 36"/>
                  <a:gd name="T2" fmla="*/ 16 w 132"/>
                  <a:gd name="T3" fmla="*/ 63 h 36"/>
                  <a:gd name="T4" fmla="*/ 0 w 132"/>
                  <a:gd name="T5" fmla="*/ 14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36">
                    <a:moveTo>
                      <a:pt x="132" y="0"/>
                    </a:moveTo>
                    <a:cubicBezTo>
                      <a:pt x="94" y="12"/>
                      <a:pt x="54" y="12"/>
                      <a:pt x="16" y="16"/>
                    </a:cubicBezTo>
                    <a:cubicBezTo>
                      <a:pt x="5" y="31"/>
                      <a:pt x="11" y="24"/>
                      <a:pt x="0" y="3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40">
                <a:extLst>
                  <a:ext uri="{FF2B5EF4-FFF2-40B4-BE49-F238E27FC236}">
                    <a16:creationId xmlns:a16="http://schemas.microsoft.com/office/drawing/2014/main" id="{7D303DF9-B4C2-4A4B-9984-A2B7B194A9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31" y="5364"/>
                <a:ext cx="217" cy="173"/>
              </a:xfrm>
              <a:custGeom>
                <a:avLst/>
                <a:gdLst>
                  <a:gd name="T0" fmla="*/ 217 w 217"/>
                  <a:gd name="T1" fmla="*/ 0 h 173"/>
                  <a:gd name="T2" fmla="*/ 129 w 217"/>
                  <a:gd name="T3" fmla="*/ 40 h 173"/>
                  <a:gd name="T4" fmla="*/ 73 w 217"/>
                  <a:gd name="T5" fmla="*/ 88 h 173"/>
                  <a:gd name="T6" fmla="*/ 69 w 217"/>
                  <a:gd name="T7" fmla="*/ 104 h 173"/>
                  <a:gd name="T8" fmla="*/ 9 w 217"/>
                  <a:gd name="T9" fmla="*/ 160 h 173"/>
                  <a:gd name="T10" fmla="*/ 29 w 217"/>
                  <a:gd name="T11" fmla="*/ 156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173">
                    <a:moveTo>
                      <a:pt x="217" y="0"/>
                    </a:moveTo>
                    <a:cubicBezTo>
                      <a:pt x="194" y="22"/>
                      <a:pt x="156" y="24"/>
                      <a:pt x="129" y="40"/>
                    </a:cubicBezTo>
                    <a:cubicBezTo>
                      <a:pt x="111" y="49"/>
                      <a:pt x="91" y="81"/>
                      <a:pt x="73" y="88"/>
                    </a:cubicBezTo>
                    <a:cubicBezTo>
                      <a:pt x="68" y="100"/>
                      <a:pt x="69" y="104"/>
                      <a:pt x="69" y="104"/>
                    </a:cubicBezTo>
                    <a:cubicBezTo>
                      <a:pt x="63" y="120"/>
                      <a:pt x="25" y="154"/>
                      <a:pt x="9" y="160"/>
                    </a:cubicBezTo>
                    <a:cubicBezTo>
                      <a:pt x="0" y="173"/>
                      <a:pt x="37" y="156"/>
                      <a:pt x="29" y="15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F1501AB7-474E-424E-8A85-C5F4C589CD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" y="5216"/>
                <a:ext cx="606" cy="288"/>
              </a:xfrm>
              <a:custGeom>
                <a:avLst/>
                <a:gdLst>
                  <a:gd name="T0" fmla="*/ 606 w 606"/>
                  <a:gd name="T1" fmla="*/ 288 h 288"/>
                  <a:gd name="T2" fmla="*/ 90 w 606"/>
                  <a:gd name="T3" fmla="*/ 136 h 288"/>
                  <a:gd name="T4" fmla="*/ 66 w 606"/>
                  <a:gd name="T5" fmla="*/ 116 h 288"/>
                  <a:gd name="T6" fmla="*/ 30 w 606"/>
                  <a:gd name="T7" fmla="*/ 0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6" h="288">
                    <a:moveTo>
                      <a:pt x="606" y="288"/>
                    </a:moveTo>
                    <a:cubicBezTo>
                      <a:pt x="393" y="226"/>
                      <a:pt x="180" y="165"/>
                      <a:pt x="90" y="136"/>
                    </a:cubicBezTo>
                    <a:cubicBezTo>
                      <a:pt x="0" y="107"/>
                      <a:pt x="76" y="139"/>
                      <a:pt x="66" y="116"/>
                    </a:cubicBezTo>
                    <a:cubicBezTo>
                      <a:pt x="56" y="93"/>
                      <a:pt x="43" y="46"/>
                      <a:pt x="3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25D1B114-03FE-4CCD-866A-1D163FD353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700"/>
                <a:ext cx="124" cy="136"/>
              </a:xfrm>
              <a:custGeom>
                <a:avLst/>
                <a:gdLst>
                  <a:gd name="T0" fmla="*/ 124 w 124"/>
                  <a:gd name="T1" fmla="*/ 136 h 136"/>
                  <a:gd name="T2" fmla="*/ 0 w 124"/>
                  <a:gd name="T3" fmla="*/ 0 h 1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4" h="136">
                    <a:moveTo>
                      <a:pt x="124" y="136"/>
                    </a:moveTo>
                    <a:cubicBezTo>
                      <a:pt x="103" y="113"/>
                      <a:pt x="26" y="28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Arc 43">
                <a:extLst>
                  <a:ext uri="{FF2B5EF4-FFF2-40B4-BE49-F238E27FC236}">
                    <a16:creationId xmlns:a16="http://schemas.microsoft.com/office/drawing/2014/main" id="{3AA5D4AB-70EF-4DED-93C6-E48C1F8BC6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97" y="4750"/>
                <a:ext cx="22" cy="35"/>
              </a:xfrm>
              <a:custGeom>
                <a:avLst/>
                <a:gdLst>
                  <a:gd name="T0" fmla="*/ 0 w 21600"/>
                  <a:gd name="T1" fmla="*/ 0 h 40825"/>
                  <a:gd name="T2" fmla="*/ 0 w 21600"/>
                  <a:gd name="T3" fmla="*/ 0 h 40825"/>
                  <a:gd name="T4" fmla="*/ 0 w 21600"/>
                  <a:gd name="T5" fmla="*/ 0 h 408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082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</a:path>
                  <a:path w="21600" h="4082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9439CCE5-1CD6-4CF8-8EA6-F32C0639C9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916"/>
                <a:ext cx="83" cy="30"/>
              </a:xfrm>
              <a:custGeom>
                <a:avLst/>
                <a:gdLst>
                  <a:gd name="T0" fmla="*/ 48 w 144"/>
                  <a:gd name="T1" fmla="*/ 4 h 52"/>
                  <a:gd name="T2" fmla="*/ 33 w 144"/>
                  <a:gd name="T3" fmla="*/ 3 h 52"/>
                  <a:gd name="T4" fmla="*/ 21 w 144"/>
                  <a:gd name="T5" fmla="*/ 1 h 52"/>
                  <a:gd name="T6" fmla="*/ 14 w 144"/>
                  <a:gd name="T7" fmla="*/ 10 h 52"/>
                  <a:gd name="T8" fmla="*/ 7 w 144"/>
                  <a:gd name="T9" fmla="*/ 17 h 52"/>
                  <a:gd name="T10" fmla="*/ 0 w 144"/>
                  <a:gd name="T11" fmla="*/ 1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52">
                    <a:moveTo>
                      <a:pt x="144" y="12"/>
                    </a:moveTo>
                    <a:cubicBezTo>
                      <a:pt x="128" y="10"/>
                      <a:pt x="113" y="9"/>
                      <a:pt x="100" y="8"/>
                    </a:cubicBezTo>
                    <a:cubicBezTo>
                      <a:pt x="87" y="7"/>
                      <a:pt x="73" y="0"/>
                      <a:pt x="64" y="4"/>
                    </a:cubicBezTo>
                    <a:cubicBezTo>
                      <a:pt x="55" y="8"/>
                      <a:pt x="50" y="24"/>
                      <a:pt x="43" y="32"/>
                    </a:cubicBezTo>
                    <a:cubicBezTo>
                      <a:pt x="36" y="40"/>
                      <a:pt x="27" y="52"/>
                      <a:pt x="20" y="52"/>
                    </a:cubicBezTo>
                    <a:cubicBezTo>
                      <a:pt x="13" y="52"/>
                      <a:pt x="6" y="42"/>
                      <a:pt x="0" y="3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96312403-0B84-4776-8A1F-D6439E4C00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8" y="5000"/>
                <a:ext cx="168" cy="80"/>
              </a:xfrm>
              <a:custGeom>
                <a:avLst/>
                <a:gdLst>
                  <a:gd name="T0" fmla="*/ 0 w 168"/>
                  <a:gd name="T1" fmla="*/ 0 h 80"/>
                  <a:gd name="T2" fmla="*/ 116 w 168"/>
                  <a:gd name="T3" fmla="*/ 69 h 80"/>
                  <a:gd name="T4" fmla="*/ 168 w 168"/>
                  <a:gd name="T5" fmla="*/ 69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80">
                    <a:moveTo>
                      <a:pt x="0" y="0"/>
                    </a:moveTo>
                    <a:cubicBezTo>
                      <a:pt x="44" y="29"/>
                      <a:pt x="88" y="58"/>
                      <a:pt x="116" y="69"/>
                    </a:cubicBezTo>
                    <a:cubicBezTo>
                      <a:pt x="144" y="80"/>
                      <a:pt x="156" y="74"/>
                      <a:pt x="168" y="6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44" name="Image 43">
            <a:extLst>
              <a:ext uri="{FF2B5EF4-FFF2-40B4-BE49-F238E27FC236}">
                <a16:creationId xmlns:a16="http://schemas.microsoft.com/office/drawing/2014/main" id="{33892C29-DAF3-436B-9083-8B10A5F76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846" y="2719687"/>
            <a:ext cx="2821577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0A1AF1F2-B39D-48FA-BFA7-1003160D2F54}"/>
              </a:ext>
            </a:extLst>
          </p:cNvPr>
          <p:cNvGrpSpPr/>
          <p:nvPr/>
        </p:nvGrpSpPr>
        <p:grpSpPr>
          <a:xfrm>
            <a:off x="2388848" y="1861544"/>
            <a:ext cx="8949396" cy="4429125"/>
            <a:chOff x="2711423" y="1130085"/>
            <a:chExt cx="8949396" cy="442912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A5FD6E7-1CDA-44E5-9E6A-1DBE28FBF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423" y="1130085"/>
              <a:ext cx="7038975" cy="4429125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38DFDCC-9351-44F5-9C79-41DC5BD64915}"/>
                </a:ext>
              </a:extLst>
            </p:cNvPr>
            <p:cNvGrpSpPr/>
            <p:nvPr/>
          </p:nvGrpSpPr>
          <p:grpSpPr>
            <a:xfrm>
              <a:off x="9891980" y="1440758"/>
              <a:ext cx="1768839" cy="1797117"/>
              <a:chOff x="9891980" y="1440758"/>
              <a:chExt cx="1768839" cy="17971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DC8E647-71A8-4B1A-8DC4-BB154AB68941}"/>
                  </a:ext>
                </a:extLst>
              </p:cNvPr>
              <p:cNvSpPr/>
              <p:nvPr/>
            </p:nvSpPr>
            <p:spPr>
              <a:xfrm>
                <a:off x="9891980" y="1513904"/>
                <a:ext cx="1768839" cy="14990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C2304E3-67B5-4FCB-805D-00028C29E693}"/>
                  </a:ext>
                </a:extLst>
              </p:cNvPr>
              <p:cNvSpPr/>
              <p:nvPr/>
            </p:nvSpPr>
            <p:spPr>
              <a:xfrm>
                <a:off x="10313232" y="1440758"/>
                <a:ext cx="1025012" cy="17971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D3D65EA5-88D1-41FF-AB34-772529435A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r="4749"/>
          <a:stretch/>
        </p:blipFill>
        <p:spPr>
          <a:xfrm>
            <a:off x="425660" y="897935"/>
            <a:ext cx="2964329" cy="2091765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0" name="Image 10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49E1DB4-7AF7-4A2C-8ED7-2454BB63AF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7F6FE8E-C937-416B-99EB-9B5A91DD8204}"/>
              </a:ext>
            </a:extLst>
          </p:cNvPr>
          <p:cNvCxnSpPr>
            <a:cxnSpLocks/>
          </p:cNvCxnSpPr>
          <p:nvPr/>
        </p:nvCxnSpPr>
        <p:spPr>
          <a:xfrm>
            <a:off x="612365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5EDA3A3-2A55-4FCB-8513-3C186798A6A6}"/>
              </a:ext>
            </a:extLst>
          </p:cNvPr>
          <p:cNvCxnSpPr>
            <a:cxnSpLocks/>
          </p:cNvCxnSpPr>
          <p:nvPr/>
        </p:nvCxnSpPr>
        <p:spPr>
          <a:xfrm>
            <a:off x="576403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BC60DF8-0A34-42A3-9B40-93822CE9CDED}"/>
              </a:ext>
            </a:extLst>
          </p:cNvPr>
          <p:cNvCxnSpPr>
            <a:cxnSpLocks/>
          </p:cNvCxnSpPr>
          <p:nvPr/>
        </p:nvCxnSpPr>
        <p:spPr>
          <a:xfrm>
            <a:off x="6545229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E133C6B-E5A6-436A-B722-37AF49EAF949}"/>
              </a:ext>
            </a:extLst>
          </p:cNvPr>
          <p:cNvCxnSpPr>
            <a:cxnSpLocks/>
          </p:cNvCxnSpPr>
          <p:nvPr/>
        </p:nvCxnSpPr>
        <p:spPr>
          <a:xfrm>
            <a:off x="530758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D9F15183-D3F3-4984-AC90-5D0BD02B865D}"/>
              </a:ext>
            </a:extLst>
          </p:cNvPr>
          <p:cNvCxnSpPr>
            <a:cxnSpLocks/>
          </p:cNvCxnSpPr>
          <p:nvPr/>
        </p:nvCxnSpPr>
        <p:spPr>
          <a:xfrm>
            <a:off x="7776955" y="4360116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BC9FB06-DA2C-4A67-8DA0-AB2D17792481}"/>
              </a:ext>
            </a:extLst>
          </p:cNvPr>
          <p:cNvCxnSpPr>
            <a:cxnSpLocks/>
          </p:cNvCxnSpPr>
          <p:nvPr/>
        </p:nvCxnSpPr>
        <p:spPr>
          <a:xfrm>
            <a:off x="4076062" y="4360116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EA23E76E-CEAC-498A-BD78-553F7C9815EC}"/>
              </a:ext>
            </a:extLst>
          </p:cNvPr>
          <p:cNvSpPr/>
          <p:nvPr/>
        </p:nvSpPr>
        <p:spPr>
          <a:xfrm>
            <a:off x="4479604" y="5075473"/>
            <a:ext cx="468000" cy="466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C42792C4-AD3A-4A2F-8707-9DE4B2D19BF1}"/>
              </a:ext>
            </a:extLst>
          </p:cNvPr>
          <p:cNvSpPr/>
          <p:nvPr/>
        </p:nvSpPr>
        <p:spPr>
          <a:xfrm>
            <a:off x="4413228" y="4999844"/>
            <a:ext cx="612000" cy="612000"/>
          </a:xfrm>
          <a:prstGeom prst="arc">
            <a:avLst>
              <a:gd name="adj1" fmla="val 58360"/>
              <a:gd name="adj2" fmla="val 16270470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730F8C8D-53AD-4D21-8FCE-000B5443C9E7}"/>
              </a:ext>
            </a:extLst>
          </p:cNvPr>
          <p:cNvSpPr/>
          <p:nvPr/>
        </p:nvSpPr>
        <p:spPr>
          <a:xfrm>
            <a:off x="4359762" y="4950130"/>
            <a:ext cx="720000" cy="7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E0AAF2EC-0556-4E99-B5E3-0A5141BE942D}"/>
              </a:ext>
            </a:extLst>
          </p:cNvPr>
          <p:cNvGrpSpPr/>
          <p:nvPr/>
        </p:nvGrpSpPr>
        <p:grpSpPr>
          <a:xfrm rot="16200000" flipV="1">
            <a:off x="5504617" y="1238776"/>
            <a:ext cx="864871" cy="8317299"/>
            <a:chOff x="4953751" y="-2525019"/>
            <a:chExt cx="672678" cy="5790189"/>
          </a:xfrm>
          <a:effectLst>
            <a:glow rad="25400">
              <a:srgbClr val="FFFF00">
                <a:alpha val="33000"/>
              </a:srgbClr>
            </a:glow>
          </a:effectLst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CF9526DA-49D3-41B5-AED2-D068AE1ABC71}"/>
                </a:ext>
              </a:extLst>
            </p:cNvPr>
            <p:cNvSpPr txBox="1"/>
            <p:nvPr/>
          </p:nvSpPr>
          <p:spPr>
            <a:xfrm rot="5400000">
              <a:off x="5246215" y="-2607273"/>
              <a:ext cx="290318" cy="45482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E115EDC2-F622-4F04-9127-6EA2725E227E}"/>
                </a:ext>
              </a:extLst>
            </p:cNvPr>
            <p:cNvCxnSpPr/>
            <p:nvPr/>
          </p:nvCxnSpPr>
          <p:spPr>
            <a:xfrm>
              <a:off x="4953751" y="-2097288"/>
              <a:ext cx="398964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none" w="med" len="lg"/>
              <a:tailEnd type="stealth" w="lg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906D58E3-1B07-4EB4-8BB4-2D094ED95EF9}"/>
                </a:ext>
              </a:extLst>
            </p:cNvPr>
            <p:cNvCxnSpPr/>
            <p:nvPr/>
          </p:nvCxnSpPr>
          <p:spPr>
            <a:xfrm>
              <a:off x="4972123" y="2756002"/>
              <a:ext cx="398964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none" w="med" len="lg"/>
              <a:tailEnd type="stealth" w="lg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C340EC89-27C2-4E12-A365-9EF92F05311A}"/>
                </a:ext>
              </a:extLst>
            </p:cNvPr>
            <p:cNvCxnSpPr/>
            <p:nvPr/>
          </p:nvCxnSpPr>
          <p:spPr>
            <a:xfrm flipH="1">
              <a:off x="5355204" y="-2229357"/>
              <a:ext cx="11196" cy="48619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glow rad="508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D3A0564-5EBE-4636-A571-7BA8C011573E}"/>
                </a:ext>
              </a:extLst>
            </p:cNvPr>
            <p:cNvCxnSpPr/>
            <p:nvPr/>
          </p:nvCxnSpPr>
          <p:spPr>
            <a:xfrm>
              <a:off x="5370097" y="-2247896"/>
              <a:ext cx="0" cy="35086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B351AB5B-21E5-481F-B649-6A20FEEF7AE1}"/>
                </a:ext>
              </a:extLst>
            </p:cNvPr>
            <p:cNvCxnSpPr/>
            <p:nvPr/>
          </p:nvCxnSpPr>
          <p:spPr>
            <a:xfrm>
              <a:off x="5368891" y="2571587"/>
              <a:ext cx="0" cy="35086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1CCD4551-1477-4800-B71F-A19B07ABE259}"/>
                </a:ext>
              </a:extLst>
            </p:cNvPr>
            <p:cNvGrpSpPr/>
            <p:nvPr/>
          </p:nvGrpSpPr>
          <p:grpSpPr>
            <a:xfrm>
              <a:off x="5322672" y="1214365"/>
              <a:ext cx="76344" cy="151312"/>
              <a:chOff x="5327970" y="1225281"/>
              <a:chExt cx="76344" cy="151312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CAF8AED-A53E-4061-9ACC-AF7771D0E6AE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9CB0BB9-1E5D-4DA2-9906-22871ACB8178}"/>
                  </a:ext>
                </a:extLst>
              </p:cNvPr>
              <p:cNvSpPr/>
              <p:nvPr/>
            </p:nvSpPr>
            <p:spPr>
              <a:xfrm>
                <a:off x="5332314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2B97AC5D-F984-4AE3-BABE-A12AE2695379}"/>
                </a:ext>
              </a:extLst>
            </p:cNvPr>
            <p:cNvGrpSpPr/>
            <p:nvPr/>
          </p:nvGrpSpPr>
          <p:grpSpPr>
            <a:xfrm>
              <a:off x="5326409" y="-1432635"/>
              <a:ext cx="91747" cy="1875655"/>
              <a:chOff x="5340709" y="-689696"/>
              <a:chExt cx="91747" cy="187565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727647-49C0-4C04-8664-9A5482F10314}"/>
                  </a:ext>
                </a:extLst>
              </p:cNvPr>
              <p:cNvSpPr/>
              <p:nvPr/>
            </p:nvSpPr>
            <p:spPr>
              <a:xfrm>
                <a:off x="5340709" y="1034647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0023688-DD67-484E-A018-CD158CCB9203}"/>
                  </a:ext>
                </a:extLst>
              </p:cNvPr>
              <p:cNvSpPr/>
              <p:nvPr/>
            </p:nvSpPr>
            <p:spPr>
              <a:xfrm>
                <a:off x="5351776" y="11402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885448F-C9E5-4535-A3EA-7EADEE34981A}"/>
                  </a:ext>
                </a:extLst>
              </p:cNvPr>
              <p:cNvSpPr/>
              <p:nvPr/>
            </p:nvSpPr>
            <p:spPr>
              <a:xfrm>
                <a:off x="5341317" y="1644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8DC4DDB-AB50-4F19-8E48-C1E88F71E6DF}"/>
                  </a:ext>
                </a:extLst>
              </p:cNvPr>
              <p:cNvSpPr/>
              <p:nvPr/>
            </p:nvSpPr>
            <p:spPr>
              <a:xfrm>
                <a:off x="5352385" y="270032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F19AC57-96F2-4101-B915-C7486B1008D7}"/>
                  </a:ext>
                </a:extLst>
              </p:cNvPr>
              <p:cNvSpPr/>
              <p:nvPr/>
            </p:nvSpPr>
            <p:spPr>
              <a:xfrm>
                <a:off x="5349388" y="-689696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44FD377-61A6-4948-8135-38C219CB33AD}"/>
                  </a:ext>
                </a:extLst>
              </p:cNvPr>
              <p:cNvSpPr/>
              <p:nvPr/>
            </p:nvSpPr>
            <p:spPr>
              <a:xfrm>
                <a:off x="5360456" y="-58410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8C5DF6CD-4E89-4ABC-A366-5B2FBD5DE444}"/>
                </a:ext>
              </a:extLst>
            </p:cNvPr>
            <p:cNvGrpSpPr/>
            <p:nvPr/>
          </p:nvGrpSpPr>
          <p:grpSpPr>
            <a:xfrm>
              <a:off x="5310156" y="2016641"/>
              <a:ext cx="76344" cy="151311"/>
              <a:chOff x="5329941" y="1208183"/>
              <a:chExt cx="76344" cy="15131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76950-BFA7-40E4-93B9-3E82F3D35ACB}"/>
                  </a:ext>
                </a:extLst>
              </p:cNvPr>
              <p:cNvSpPr/>
              <p:nvPr/>
            </p:nvSpPr>
            <p:spPr>
              <a:xfrm>
                <a:off x="5329941" y="1208183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F8FEABF-EAD0-40F7-9E97-BBC8EFF2BA9C}"/>
                  </a:ext>
                </a:extLst>
              </p:cNvPr>
              <p:cNvSpPr/>
              <p:nvPr/>
            </p:nvSpPr>
            <p:spPr>
              <a:xfrm>
                <a:off x="5334285" y="1313775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B154DAC7-689A-46A5-99D4-613864E4D2F2}"/>
                </a:ext>
              </a:extLst>
            </p:cNvPr>
            <p:cNvSpPr txBox="1"/>
            <p:nvPr/>
          </p:nvSpPr>
          <p:spPr>
            <a:xfrm rot="5400000">
              <a:off x="5253858" y="2892598"/>
              <a:ext cx="290318" cy="454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86" name="ZoneTexte 85">
            <a:extLst>
              <a:ext uri="{FF2B5EF4-FFF2-40B4-BE49-F238E27FC236}">
                <a16:creationId xmlns:a16="http://schemas.microsoft.com/office/drawing/2014/main" id="{B24FF80A-4E6C-4EE9-AF91-FF71BFCA22B9}"/>
              </a:ext>
            </a:extLst>
          </p:cNvPr>
          <p:cNvSpPr txBox="1"/>
          <p:nvPr/>
        </p:nvSpPr>
        <p:spPr>
          <a:xfrm>
            <a:off x="195125" y="377519"/>
            <a:ext cx="119968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indent="-1981200"/>
            <a:r>
              <a:rPr lang="fr-FR" sz="2800" b="1" i="0" u="sng" dirty="0">
                <a:solidFill>
                  <a:srgbClr val="000000"/>
                </a:solidFill>
                <a:effectLst/>
                <a:latin typeface="Calibri-Bold"/>
              </a:rPr>
              <a:t>Exercice 04 :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-Bold"/>
              </a:rPr>
              <a:t> 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On donne ci-dessous le dessin incomplet du socle (1) selon trois vues incomplètes</a:t>
            </a:r>
            <a:br>
              <a:rPr lang="fr-FR" sz="2000" dirty="0"/>
            </a:br>
            <a:endParaRPr lang="fr-FR" sz="2000" dirty="0"/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A2788BA2-6B20-4A95-83C5-D90B89C0D9A8}"/>
              </a:ext>
            </a:extLst>
          </p:cNvPr>
          <p:cNvCxnSpPr>
            <a:cxnSpLocks/>
          </p:cNvCxnSpPr>
          <p:nvPr/>
        </p:nvCxnSpPr>
        <p:spPr>
          <a:xfrm>
            <a:off x="3164003" y="3151748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D01C732C-E59A-4E85-B5F1-236464449F6F}"/>
              </a:ext>
            </a:extLst>
          </p:cNvPr>
          <p:cNvCxnSpPr>
            <a:cxnSpLocks/>
          </p:cNvCxnSpPr>
          <p:nvPr/>
        </p:nvCxnSpPr>
        <p:spPr>
          <a:xfrm>
            <a:off x="3799939" y="3151748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716DB7E3-60BC-4264-9B03-B5FCA344495C}"/>
              </a:ext>
            </a:extLst>
          </p:cNvPr>
          <p:cNvCxnSpPr>
            <a:cxnSpLocks/>
          </p:cNvCxnSpPr>
          <p:nvPr/>
        </p:nvCxnSpPr>
        <p:spPr>
          <a:xfrm>
            <a:off x="8099999" y="3146553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CD483008-BDE3-4936-8915-CC08C865E367}"/>
              </a:ext>
            </a:extLst>
          </p:cNvPr>
          <p:cNvCxnSpPr>
            <a:cxnSpLocks/>
          </p:cNvCxnSpPr>
          <p:nvPr/>
        </p:nvCxnSpPr>
        <p:spPr>
          <a:xfrm>
            <a:off x="8735935" y="3146553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1AE94CB2-32C8-4F62-85A1-A04A13FD734A}"/>
              </a:ext>
            </a:extLst>
          </p:cNvPr>
          <p:cNvCxnSpPr>
            <a:cxnSpLocks/>
          </p:cNvCxnSpPr>
          <p:nvPr/>
        </p:nvCxnSpPr>
        <p:spPr>
          <a:xfrm flipH="1">
            <a:off x="6800444" y="2584323"/>
            <a:ext cx="72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C187D486-C323-467D-9583-BFAB5B87B13B}"/>
              </a:ext>
            </a:extLst>
          </p:cNvPr>
          <p:cNvCxnSpPr>
            <a:cxnSpLocks/>
          </p:cNvCxnSpPr>
          <p:nvPr/>
        </p:nvCxnSpPr>
        <p:spPr>
          <a:xfrm>
            <a:off x="6811567" y="2268680"/>
            <a:ext cx="0" cy="3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964843A0-FC59-4A51-8E86-E0A2FD5CC621}"/>
              </a:ext>
            </a:extLst>
          </p:cNvPr>
          <p:cNvCxnSpPr>
            <a:cxnSpLocks/>
          </p:cNvCxnSpPr>
          <p:nvPr/>
        </p:nvCxnSpPr>
        <p:spPr>
          <a:xfrm>
            <a:off x="7519962" y="2269479"/>
            <a:ext cx="0" cy="3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F2EE48AC-B608-4C03-A70C-F45A97E10C36}"/>
              </a:ext>
            </a:extLst>
          </p:cNvPr>
          <p:cNvCxnSpPr>
            <a:cxnSpLocks/>
          </p:cNvCxnSpPr>
          <p:nvPr/>
        </p:nvCxnSpPr>
        <p:spPr>
          <a:xfrm>
            <a:off x="6929543" y="2584606"/>
            <a:ext cx="0" cy="11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360BECC4-705F-4D75-9B0A-5CBBD3A2E20F}"/>
              </a:ext>
            </a:extLst>
          </p:cNvPr>
          <p:cNvCxnSpPr>
            <a:cxnSpLocks/>
          </p:cNvCxnSpPr>
          <p:nvPr/>
        </p:nvCxnSpPr>
        <p:spPr>
          <a:xfrm>
            <a:off x="7418534" y="2582586"/>
            <a:ext cx="0" cy="11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F7B3B2D2-EFAD-446B-8486-410F1BAAFAE4}"/>
              </a:ext>
            </a:extLst>
          </p:cNvPr>
          <p:cNvGrpSpPr/>
          <p:nvPr/>
        </p:nvGrpSpPr>
        <p:grpSpPr>
          <a:xfrm>
            <a:off x="6925943" y="3752300"/>
            <a:ext cx="495332" cy="1548000"/>
            <a:chOff x="4075751" y="2939725"/>
            <a:chExt cx="450969" cy="1417172"/>
          </a:xfrm>
          <a:effectLst>
            <a:glow rad="101600">
              <a:srgbClr val="FFFF00">
                <a:alpha val="60000"/>
              </a:srgbClr>
            </a:glow>
          </a:effectLst>
        </p:grpSpPr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6705CC15-B37B-4AEA-A0B6-010D704CA882}"/>
                </a:ext>
              </a:extLst>
            </p:cNvPr>
            <p:cNvCxnSpPr/>
            <p:nvPr/>
          </p:nvCxnSpPr>
          <p:spPr>
            <a:xfrm rot="5400000" flipV="1">
              <a:off x="3824720" y="3641725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0F9B921D-97CF-40F2-B7D3-E7222EE57EA3}"/>
                </a:ext>
              </a:extLst>
            </p:cNvPr>
            <p:cNvCxnSpPr/>
            <p:nvPr/>
          </p:nvCxnSpPr>
          <p:spPr>
            <a:xfrm rot="5400000" flipV="1">
              <a:off x="3373751" y="3654897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43045013-197F-428B-BB2E-C23C21DBA4D5}"/>
              </a:ext>
            </a:extLst>
          </p:cNvPr>
          <p:cNvCxnSpPr>
            <a:cxnSpLocks/>
          </p:cNvCxnSpPr>
          <p:nvPr/>
        </p:nvCxnSpPr>
        <p:spPr>
          <a:xfrm>
            <a:off x="6867886" y="2592680"/>
            <a:ext cx="0" cy="11880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93128381-A681-4636-AE8F-5C2B7A28E68B}"/>
              </a:ext>
            </a:extLst>
          </p:cNvPr>
          <p:cNvCxnSpPr>
            <a:cxnSpLocks/>
          </p:cNvCxnSpPr>
          <p:nvPr/>
        </p:nvCxnSpPr>
        <p:spPr>
          <a:xfrm>
            <a:off x="7474747" y="2598437"/>
            <a:ext cx="0" cy="11880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A0DF1F8D-D9E9-4AEC-8B01-C60B0A54B3A2}"/>
              </a:ext>
            </a:extLst>
          </p:cNvPr>
          <p:cNvGrpSpPr/>
          <p:nvPr/>
        </p:nvGrpSpPr>
        <p:grpSpPr>
          <a:xfrm>
            <a:off x="6866494" y="3768757"/>
            <a:ext cx="610996" cy="1542198"/>
            <a:chOff x="4068969" y="2931865"/>
            <a:chExt cx="450969" cy="1411860"/>
          </a:xfrm>
          <a:effectLst>
            <a:glow rad="101600">
              <a:srgbClr val="FFFF00">
                <a:alpha val="60000"/>
              </a:srgbClr>
            </a:glow>
          </a:effectLst>
        </p:grpSpPr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D94807F5-5D2F-4357-A21B-0F35C7C0BB8D}"/>
                </a:ext>
              </a:extLst>
            </p:cNvPr>
            <p:cNvCxnSpPr/>
            <p:nvPr/>
          </p:nvCxnSpPr>
          <p:spPr>
            <a:xfrm rot="5400000" flipV="1">
              <a:off x="3817938" y="3641725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146F9FE1-3D62-4A35-A669-DBABCB8200C3}"/>
                </a:ext>
              </a:extLst>
            </p:cNvPr>
            <p:cNvCxnSpPr/>
            <p:nvPr/>
          </p:nvCxnSpPr>
          <p:spPr>
            <a:xfrm rot="5400000" flipV="1">
              <a:off x="3366969" y="3633865"/>
              <a:ext cx="1404000" cy="0"/>
            </a:xfrm>
            <a:prstGeom prst="line">
              <a:avLst/>
            </a:prstGeom>
            <a:ln w="9525">
              <a:solidFill>
                <a:srgbClr val="CC00CC"/>
              </a:solidFill>
              <a:prstDash val="solid"/>
              <a:headEnd type="none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15BEB8D9-A591-4664-AFA7-61604824090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26" y="1913841"/>
            <a:ext cx="6353257" cy="2225487"/>
          </a:xfrm>
          <a:prstGeom prst="rect">
            <a:avLst/>
          </a:prstGeom>
        </p:spPr>
      </p:pic>
      <p:sp>
        <p:nvSpPr>
          <p:cNvPr id="87" name="ZoneTexte 86">
            <a:extLst>
              <a:ext uri="{FF2B5EF4-FFF2-40B4-BE49-F238E27FC236}">
                <a16:creationId xmlns:a16="http://schemas.microsoft.com/office/drawing/2014/main" id="{5F7C6E8D-8688-4807-B630-3C8B3B997E22}"/>
              </a:ext>
            </a:extLst>
          </p:cNvPr>
          <p:cNvSpPr txBox="1"/>
          <p:nvPr/>
        </p:nvSpPr>
        <p:spPr>
          <a:xfrm>
            <a:off x="5460163" y="1601415"/>
            <a:ext cx="87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A - A</a:t>
            </a:r>
          </a:p>
        </p:txBody>
      </p:sp>
    </p:spTree>
    <p:extLst>
      <p:ext uri="{BB962C8B-B14F-4D97-AF65-F5344CB8AC3E}">
        <p14:creationId xmlns:p14="http://schemas.microsoft.com/office/powerpoint/2010/main" val="41451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0A1AF1F2-B39D-48FA-BFA7-1003160D2F54}"/>
              </a:ext>
            </a:extLst>
          </p:cNvPr>
          <p:cNvGrpSpPr/>
          <p:nvPr/>
        </p:nvGrpSpPr>
        <p:grpSpPr>
          <a:xfrm>
            <a:off x="2388848" y="1861544"/>
            <a:ext cx="8949396" cy="4429125"/>
            <a:chOff x="2711423" y="1130085"/>
            <a:chExt cx="8949396" cy="442912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A5FD6E7-1CDA-44E5-9E6A-1DBE28FBF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423" y="1130085"/>
              <a:ext cx="7038975" cy="4429125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38DFDCC-9351-44F5-9C79-41DC5BD64915}"/>
                </a:ext>
              </a:extLst>
            </p:cNvPr>
            <p:cNvGrpSpPr/>
            <p:nvPr/>
          </p:nvGrpSpPr>
          <p:grpSpPr>
            <a:xfrm>
              <a:off x="9891980" y="1440758"/>
              <a:ext cx="1768839" cy="1797117"/>
              <a:chOff x="9891980" y="1440758"/>
              <a:chExt cx="1768839" cy="17971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DC8E647-71A8-4B1A-8DC4-BB154AB68941}"/>
                  </a:ext>
                </a:extLst>
              </p:cNvPr>
              <p:cNvSpPr/>
              <p:nvPr/>
            </p:nvSpPr>
            <p:spPr>
              <a:xfrm>
                <a:off x="9891980" y="1513904"/>
                <a:ext cx="1768839" cy="14990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C2304E3-67B5-4FCB-805D-00028C29E693}"/>
                  </a:ext>
                </a:extLst>
              </p:cNvPr>
              <p:cNvSpPr/>
              <p:nvPr/>
            </p:nvSpPr>
            <p:spPr>
              <a:xfrm>
                <a:off x="10313232" y="1440758"/>
                <a:ext cx="1025012" cy="17971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D3D65EA5-88D1-41FF-AB34-772529435A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r="4749"/>
          <a:stretch/>
        </p:blipFill>
        <p:spPr>
          <a:xfrm>
            <a:off x="425660" y="897935"/>
            <a:ext cx="2964329" cy="20917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89FB295-7735-4020-8C57-7F999215B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773">
            <a:off x="-393" y="1288182"/>
            <a:ext cx="3976679" cy="158748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91C4113-E881-480C-AAA1-91730233F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773">
            <a:off x="1906477" y="1328780"/>
            <a:ext cx="2070922" cy="1707911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0" name="Image 10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49E1DB4-7AF7-4A2C-8ED7-2454BB63AF5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7F6FE8E-C937-416B-99EB-9B5A91DD8204}"/>
              </a:ext>
            </a:extLst>
          </p:cNvPr>
          <p:cNvCxnSpPr>
            <a:cxnSpLocks/>
          </p:cNvCxnSpPr>
          <p:nvPr/>
        </p:nvCxnSpPr>
        <p:spPr>
          <a:xfrm>
            <a:off x="612365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5EDA3A3-2A55-4FCB-8513-3C186798A6A6}"/>
              </a:ext>
            </a:extLst>
          </p:cNvPr>
          <p:cNvCxnSpPr>
            <a:cxnSpLocks/>
          </p:cNvCxnSpPr>
          <p:nvPr/>
        </p:nvCxnSpPr>
        <p:spPr>
          <a:xfrm>
            <a:off x="576403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BC60DF8-0A34-42A3-9B40-93822CE9CDED}"/>
              </a:ext>
            </a:extLst>
          </p:cNvPr>
          <p:cNvCxnSpPr>
            <a:cxnSpLocks/>
          </p:cNvCxnSpPr>
          <p:nvPr/>
        </p:nvCxnSpPr>
        <p:spPr>
          <a:xfrm>
            <a:off x="6545229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E133C6B-E5A6-436A-B722-37AF49EAF949}"/>
              </a:ext>
            </a:extLst>
          </p:cNvPr>
          <p:cNvCxnSpPr>
            <a:cxnSpLocks/>
          </p:cNvCxnSpPr>
          <p:nvPr/>
        </p:nvCxnSpPr>
        <p:spPr>
          <a:xfrm>
            <a:off x="530758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D9F15183-D3F3-4984-AC90-5D0BD02B865D}"/>
              </a:ext>
            </a:extLst>
          </p:cNvPr>
          <p:cNvCxnSpPr>
            <a:cxnSpLocks/>
          </p:cNvCxnSpPr>
          <p:nvPr/>
        </p:nvCxnSpPr>
        <p:spPr>
          <a:xfrm>
            <a:off x="7776955" y="4360116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BC9FB06-DA2C-4A67-8DA0-AB2D17792481}"/>
              </a:ext>
            </a:extLst>
          </p:cNvPr>
          <p:cNvCxnSpPr>
            <a:cxnSpLocks/>
          </p:cNvCxnSpPr>
          <p:nvPr/>
        </p:nvCxnSpPr>
        <p:spPr>
          <a:xfrm>
            <a:off x="4076062" y="4360116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EA23E76E-CEAC-498A-BD78-553F7C9815EC}"/>
              </a:ext>
            </a:extLst>
          </p:cNvPr>
          <p:cNvSpPr/>
          <p:nvPr/>
        </p:nvSpPr>
        <p:spPr>
          <a:xfrm>
            <a:off x="4479604" y="5075473"/>
            <a:ext cx="468000" cy="466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C42792C4-AD3A-4A2F-8707-9DE4B2D19BF1}"/>
              </a:ext>
            </a:extLst>
          </p:cNvPr>
          <p:cNvSpPr/>
          <p:nvPr/>
        </p:nvSpPr>
        <p:spPr>
          <a:xfrm>
            <a:off x="4413228" y="4999844"/>
            <a:ext cx="612000" cy="612000"/>
          </a:xfrm>
          <a:prstGeom prst="arc">
            <a:avLst>
              <a:gd name="adj1" fmla="val 58360"/>
              <a:gd name="adj2" fmla="val 16270470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730F8C8D-53AD-4D21-8FCE-000B5443C9E7}"/>
              </a:ext>
            </a:extLst>
          </p:cNvPr>
          <p:cNvSpPr/>
          <p:nvPr/>
        </p:nvSpPr>
        <p:spPr>
          <a:xfrm>
            <a:off x="4359762" y="4950130"/>
            <a:ext cx="720000" cy="7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E0AAF2EC-0556-4E99-B5E3-0A5141BE942D}"/>
              </a:ext>
            </a:extLst>
          </p:cNvPr>
          <p:cNvGrpSpPr/>
          <p:nvPr/>
        </p:nvGrpSpPr>
        <p:grpSpPr>
          <a:xfrm rot="16200000" flipV="1">
            <a:off x="5504617" y="1250808"/>
            <a:ext cx="864871" cy="8317299"/>
            <a:chOff x="4953751" y="-2525019"/>
            <a:chExt cx="672678" cy="5790189"/>
          </a:xfrm>
          <a:effectLst/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CF9526DA-49D3-41B5-AED2-D068AE1ABC71}"/>
                </a:ext>
              </a:extLst>
            </p:cNvPr>
            <p:cNvSpPr txBox="1"/>
            <p:nvPr/>
          </p:nvSpPr>
          <p:spPr>
            <a:xfrm rot="5400000">
              <a:off x="5246215" y="-2607273"/>
              <a:ext cx="290318" cy="45482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chemeClr val="accent2">
                      <a:lumMod val="50000"/>
                    </a:schemeClr>
                  </a:solidFill>
                </a:rPr>
                <a:t>A</a:t>
              </a:r>
            </a:p>
          </p:txBody>
        </p: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E115EDC2-F622-4F04-9127-6EA2725E227E}"/>
                </a:ext>
              </a:extLst>
            </p:cNvPr>
            <p:cNvCxnSpPr/>
            <p:nvPr/>
          </p:nvCxnSpPr>
          <p:spPr>
            <a:xfrm>
              <a:off x="4953751" y="-2097288"/>
              <a:ext cx="398964" cy="0"/>
            </a:xfrm>
            <a:prstGeom prst="straightConnector1">
              <a:avLst/>
            </a:prstGeom>
            <a:ln w="41275">
              <a:solidFill>
                <a:schemeClr val="accent2">
                  <a:lumMod val="75000"/>
                </a:schemeClr>
              </a:solidFill>
              <a:headEnd type="none" w="med" len="lg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906D58E3-1B07-4EB4-8BB4-2D094ED95EF9}"/>
                </a:ext>
              </a:extLst>
            </p:cNvPr>
            <p:cNvCxnSpPr/>
            <p:nvPr/>
          </p:nvCxnSpPr>
          <p:spPr>
            <a:xfrm>
              <a:off x="4972123" y="2756002"/>
              <a:ext cx="398964" cy="0"/>
            </a:xfrm>
            <a:prstGeom prst="straightConnector1">
              <a:avLst/>
            </a:prstGeom>
            <a:ln w="41275">
              <a:solidFill>
                <a:schemeClr val="accent2">
                  <a:lumMod val="75000"/>
                </a:schemeClr>
              </a:solidFill>
              <a:headEnd type="none" w="med" len="lg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C340EC89-27C2-4E12-A365-9EF92F05311A}"/>
                </a:ext>
              </a:extLst>
            </p:cNvPr>
            <p:cNvCxnSpPr/>
            <p:nvPr/>
          </p:nvCxnSpPr>
          <p:spPr>
            <a:xfrm flipH="1">
              <a:off x="5366146" y="-2229357"/>
              <a:ext cx="11196" cy="486199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D3A0564-5EBE-4636-A571-7BA8C011573E}"/>
                </a:ext>
              </a:extLst>
            </p:cNvPr>
            <p:cNvCxnSpPr/>
            <p:nvPr/>
          </p:nvCxnSpPr>
          <p:spPr>
            <a:xfrm>
              <a:off x="5370097" y="-2247896"/>
              <a:ext cx="0" cy="35086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B351AB5B-21E5-481F-B649-6A20FEEF7AE1}"/>
                </a:ext>
              </a:extLst>
            </p:cNvPr>
            <p:cNvCxnSpPr/>
            <p:nvPr/>
          </p:nvCxnSpPr>
          <p:spPr>
            <a:xfrm>
              <a:off x="5368891" y="2571587"/>
              <a:ext cx="0" cy="35086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1CCD4551-1477-4800-B71F-A19B07ABE259}"/>
                </a:ext>
              </a:extLst>
            </p:cNvPr>
            <p:cNvGrpSpPr/>
            <p:nvPr/>
          </p:nvGrpSpPr>
          <p:grpSpPr>
            <a:xfrm>
              <a:off x="5322672" y="1214365"/>
              <a:ext cx="76344" cy="151312"/>
              <a:chOff x="5327970" y="1225281"/>
              <a:chExt cx="76344" cy="151312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CAF8AED-A53E-4061-9ACC-AF7771D0E6AE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9CB0BB9-1E5D-4DA2-9906-22871ACB8178}"/>
                  </a:ext>
                </a:extLst>
              </p:cNvPr>
              <p:cNvSpPr/>
              <p:nvPr/>
            </p:nvSpPr>
            <p:spPr>
              <a:xfrm>
                <a:off x="5332314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2B97AC5D-F984-4AE3-BABE-A12AE2695379}"/>
                </a:ext>
              </a:extLst>
            </p:cNvPr>
            <p:cNvGrpSpPr/>
            <p:nvPr/>
          </p:nvGrpSpPr>
          <p:grpSpPr>
            <a:xfrm>
              <a:off x="5326409" y="-1432635"/>
              <a:ext cx="91747" cy="1875655"/>
              <a:chOff x="5340709" y="-689696"/>
              <a:chExt cx="91747" cy="187565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727647-49C0-4C04-8664-9A5482F10314}"/>
                  </a:ext>
                </a:extLst>
              </p:cNvPr>
              <p:cNvSpPr/>
              <p:nvPr/>
            </p:nvSpPr>
            <p:spPr>
              <a:xfrm>
                <a:off x="5340709" y="1034647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0023688-DD67-484E-A018-CD158CCB9203}"/>
                  </a:ext>
                </a:extLst>
              </p:cNvPr>
              <p:cNvSpPr/>
              <p:nvPr/>
            </p:nvSpPr>
            <p:spPr>
              <a:xfrm>
                <a:off x="5351776" y="11402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885448F-C9E5-4535-A3EA-7EADEE34981A}"/>
                  </a:ext>
                </a:extLst>
              </p:cNvPr>
              <p:cNvSpPr/>
              <p:nvPr/>
            </p:nvSpPr>
            <p:spPr>
              <a:xfrm>
                <a:off x="5341317" y="1644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8DC4DDB-AB50-4F19-8E48-C1E88F71E6DF}"/>
                  </a:ext>
                </a:extLst>
              </p:cNvPr>
              <p:cNvSpPr/>
              <p:nvPr/>
            </p:nvSpPr>
            <p:spPr>
              <a:xfrm>
                <a:off x="5352385" y="270032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F19AC57-96F2-4101-B915-C7486B1008D7}"/>
                  </a:ext>
                </a:extLst>
              </p:cNvPr>
              <p:cNvSpPr/>
              <p:nvPr/>
            </p:nvSpPr>
            <p:spPr>
              <a:xfrm>
                <a:off x="5349388" y="-689696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44FD377-61A6-4948-8135-38C219CB33AD}"/>
                  </a:ext>
                </a:extLst>
              </p:cNvPr>
              <p:cNvSpPr/>
              <p:nvPr/>
            </p:nvSpPr>
            <p:spPr>
              <a:xfrm>
                <a:off x="5360456" y="-58410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8C5DF6CD-4E89-4ABC-A366-5B2FBD5DE444}"/>
                </a:ext>
              </a:extLst>
            </p:cNvPr>
            <p:cNvGrpSpPr/>
            <p:nvPr/>
          </p:nvGrpSpPr>
          <p:grpSpPr>
            <a:xfrm>
              <a:off x="5310156" y="2016641"/>
              <a:ext cx="76344" cy="151311"/>
              <a:chOff x="5329941" y="1208183"/>
              <a:chExt cx="76344" cy="15131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76950-BFA7-40E4-93B9-3E82F3D35ACB}"/>
                  </a:ext>
                </a:extLst>
              </p:cNvPr>
              <p:cNvSpPr/>
              <p:nvPr/>
            </p:nvSpPr>
            <p:spPr>
              <a:xfrm>
                <a:off x="5329941" y="1208183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F8FEABF-EAD0-40F7-9E97-BBC8EFF2BA9C}"/>
                  </a:ext>
                </a:extLst>
              </p:cNvPr>
              <p:cNvSpPr/>
              <p:nvPr/>
            </p:nvSpPr>
            <p:spPr>
              <a:xfrm>
                <a:off x="5334285" y="1313775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B154DAC7-689A-46A5-99D4-613864E4D2F2}"/>
                </a:ext>
              </a:extLst>
            </p:cNvPr>
            <p:cNvSpPr txBox="1"/>
            <p:nvPr/>
          </p:nvSpPr>
          <p:spPr>
            <a:xfrm rot="5400000">
              <a:off x="5253858" y="2892598"/>
              <a:ext cx="290318" cy="454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chemeClr val="accent2">
                      <a:lumMod val="50000"/>
                    </a:schemeClr>
                  </a:solidFill>
                </a:rPr>
                <a:t>A</a:t>
              </a:r>
            </a:p>
          </p:txBody>
        </p:sp>
      </p:grpSp>
      <p:sp>
        <p:nvSpPr>
          <p:cNvPr id="86" name="ZoneTexte 85">
            <a:extLst>
              <a:ext uri="{FF2B5EF4-FFF2-40B4-BE49-F238E27FC236}">
                <a16:creationId xmlns:a16="http://schemas.microsoft.com/office/drawing/2014/main" id="{B24FF80A-4E6C-4EE9-AF91-FF71BFCA22B9}"/>
              </a:ext>
            </a:extLst>
          </p:cNvPr>
          <p:cNvSpPr txBox="1"/>
          <p:nvPr/>
        </p:nvSpPr>
        <p:spPr>
          <a:xfrm>
            <a:off x="195125" y="377519"/>
            <a:ext cx="119968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indent="-1981200"/>
            <a:r>
              <a:rPr lang="fr-FR" sz="2800" b="1" i="0" u="sng" dirty="0">
                <a:solidFill>
                  <a:srgbClr val="000000"/>
                </a:solidFill>
                <a:effectLst/>
                <a:latin typeface="Calibri-Bold"/>
              </a:rPr>
              <a:t>Exercice 04 :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-Bold"/>
              </a:rPr>
              <a:t> 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On donne ci-dessous le dessin incomplet du socle (1) selon trois vues incomplètes</a:t>
            </a:r>
            <a:br>
              <a:rPr lang="fr-FR" sz="2000" dirty="0"/>
            </a:br>
            <a:endParaRPr lang="fr-FR" sz="2000" dirty="0"/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A2788BA2-6B20-4A95-83C5-D90B89C0D9A8}"/>
              </a:ext>
            </a:extLst>
          </p:cNvPr>
          <p:cNvCxnSpPr>
            <a:cxnSpLocks/>
          </p:cNvCxnSpPr>
          <p:nvPr/>
        </p:nvCxnSpPr>
        <p:spPr>
          <a:xfrm>
            <a:off x="3164003" y="3151748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D01C732C-E59A-4E85-B5F1-236464449F6F}"/>
              </a:ext>
            </a:extLst>
          </p:cNvPr>
          <p:cNvCxnSpPr>
            <a:cxnSpLocks/>
          </p:cNvCxnSpPr>
          <p:nvPr/>
        </p:nvCxnSpPr>
        <p:spPr>
          <a:xfrm>
            <a:off x="3799939" y="3151748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716DB7E3-60BC-4264-9B03-B5FCA344495C}"/>
              </a:ext>
            </a:extLst>
          </p:cNvPr>
          <p:cNvCxnSpPr>
            <a:cxnSpLocks/>
          </p:cNvCxnSpPr>
          <p:nvPr/>
        </p:nvCxnSpPr>
        <p:spPr>
          <a:xfrm>
            <a:off x="8099999" y="3146553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CD483008-BDE3-4936-8915-CC08C865E367}"/>
              </a:ext>
            </a:extLst>
          </p:cNvPr>
          <p:cNvCxnSpPr>
            <a:cxnSpLocks/>
          </p:cNvCxnSpPr>
          <p:nvPr/>
        </p:nvCxnSpPr>
        <p:spPr>
          <a:xfrm>
            <a:off x="8735935" y="3146553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1AE94CB2-32C8-4F62-85A1-A04A13FD734A}"/>
              </a:ext>
            </a:extLst>
          </p:cNvPr>
          <p:cNvCxnSpPr>
            <a:cxnSpLocks/>
          </p:cNvCxnSpPr>
          <p:nvPr/>
        </p:nvCxnSpPr>
        <p:spPr>
          <a:xfrm flipH="1">
            <a:off x="6800444" y="2584323"/>
            <a:ext cx="72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C187D486-C323-467D-9583-BFAB5B87B13B}"/>
              </a:ext>
            </a:extLst>
          </p:cNvPr>
          <p:cNvCxnSpPr>
            <a:cxnSpLocks/>
          </p:cNvCxnSpPr>
          <p:nvPr/>
        </p:nvCxnSpPr>
        <p:spPr>
          <a:xfrm>
            <a:off x="6811567" y="2268680"/>
            <a:ext cx="0" cy="3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964843A0-FC59-4A51-8E86-E0A2FD5CC621}"/>
              </a:ext>
            </a:extLst>
          </p:cNvPr>
          <p:cNvCxnSpPr>
            <a:cxnSpLocks/>
          </p:cNvCxnSpPr>
          <p:nvPr/>
        </p:nvCxnSpPr>
        <p:spPr>
          <a:xfrm>
            <a:off x="7519962" y="2269479"/>
            <a:ext cx="0" cy="3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F2EE48AC-B608-4C03-A70C-F45A97E10C36}"/>
              </a:ext>
            </a:extLst>
          </p:cNvPr>
          <p:cNvCxnSpPr>
            <a:cxnSpLocks/>
          </p:cNvCxnSpPr>
          <p:nvPr/>
        </p:nvCxnSpPr>
        <p:spPr>
          <a:xfrm>
            <a:off x="6929543" y="2584606"/>
            <a:ext cx="0" cy="11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360BECC4-705F-4D75-9B0A-5CBBD3A2E20F}"/>
              </a:ext>
            </a:extLst>
          </p:cNvPr>
          <p:cNvCxnSpPr>
            <a:cxnSpLocks/>
          </p:cNvCxnSpPr>
          <p:nvPr/>
        </p:nvCxnSpPr>
        <p:spPr>
          <a:xfrm>
            <a:off x="7418534" y="2582586"/>
            <a:ext cx="0" cy="11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43045013-197F-428B-BB2E-C23C21DBA4D5}"/>
              </a:ext>
            </a:extLst>
          </p:cNvPr>
          <p:cNvCxnSpPr>
            <a:cxnSpLocks/>
          </p:cNvCxnSpPr>
          <p:nvPr/>
        </p:nvCxnSpPr>
        <p:spPr>
          <a:xfrm>
            <a:off x="6867886" y="2592680"/>
            <a:ext cx="0" cy="11880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93128381-A681-4636-AE8F-5C2B7A28E68B}"/>
              </a:ext>
            </a:extLst>
          </p:cNvPr>
          <p:cNvCxnSpPr>
            <a:cxnSpLocks/>
          </p:cNvCxnSpPr>
          <p:nvPr/>
        </p:nvCxnSpPr>
        <p:spPr>
          <a:xfrm>
            <a:off x="7474747" y="2598437"/>
            <a:ext cx="0" cy="11880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5BEB8D9-A591-4664-AFA7-61604824090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26" y="1913841"/>
            <a:ext cx="6353257" cy="2225487"/>
          </a:xfrm>
          <a:prstGeom prst="rect">
            <a:avLst/>
          </a:prstGeom>
        </p:spPr>
      </p:pic>
      <p:sp>
        <p:nvSpPr>
          <p:cNvPr id="165" name="ZoneTexte 164">
            <a:extLst>
              <a:ext uri="{FF2B5EF4-FFF2-40B4-BE49-F238E27FC236}">
                <a16:creationId xmlns:a16="http://schemas.microsoft.com/office/drawing/2014/main" id="{A026AE1C-754F-4F4A-AAAB-69617EFB90B7}"/>
              </a:ext>
            </a:extLst>
          </p:cNvPr>
          <p:cNvSpPr txBox="1"/>
          <p:nvPr/>
        </p:nvSpPr>
        <p:spPr>
          <a:xfrm>
            <a:off x="8875229" y="1301308"/>
            <a:ext cx="3157189" cy="8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indent="-1981200" algn="ctr">
              <a:lnSpc>
                <a:spcPts val="2800"/>
              </a:lnSpc>
            </a:pP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Vue en section</a:t>
            </a:r>
          </a:p>
          <a:p>
            <a:pPr marL="1981200" indent="-1981200" algn="ctr">
              <a:lnSpc>
                <a:spcPts val="2800"/>
              </a:lnSpc>
            </a:pP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Calibri-Bold"/>
              </a:rPr>
              <a:t>B - B</a:t>
            </a:r>
          </a:p>
        </p:txBody>
      </p: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2D868D89-E53B-4A30-954D-C779B0DA7CD6}"/>
              </a:ext>
            </a:extLst>
          </p:cNvPr>
          <p:cNvGrpSpPr/>
          <p:nvPr/>
        </p:nvGrpSpPr>
        <p:grpSpPr>
          <a:xfrm flipV="1">
            <a:off x="6640851" y="1156516"/>
            <a:ext cx="690329" cy="3545387"/>
            <a:chOff x="4953751" y="-3581867"/>
            <a:chExt cx="536924" cy="7957061"/>
          </a:xfrm>
          <a:effectLst>
            <a:glow rad="25400">
              <a:srgbClr val="FFFF00">
                <a:alpha val="33000"/>
              </a:srgbClr>
            </a:glow>
          </a:effectLst>
        </p:grpSpPr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EF44C402-4383-4721-BADD-D7E243C3F319}"/>
                </a:ext>
              </a:extLst>
            </p:cNvPr>
            <p:cNvSpPr txBox="1"/>
            <p:nvPr/>
          </p:nvSpPr>
          <p:spPr>
            <a:xfrm rot="10800000">
              <a:off x="5181883" y="-3581867"/>
              <a:ext cx="253950" cy="133410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168" name="Connecteur droit avec flèche 167">
              <a:extLst>
                <a:ext uri="{FF2B5EF4-FFF2-40B4-BE49-F238E27FC236}">
                  <a16:creationId xmlns:a16="http://schemas.microsoft.com/office/drawing/2014/main" id="{D3DF7782-E79A-4320-8F59-6AEB393C8F95}"/>
                </a:ext>
              </a:extLst>
            </p:cNvPr>
            <p:cNvCxnSpPr/>
            <p:nvPr/>
          </p:nvCxnSpPr>
          <p:spPr>
            <a:xfrm>
              <a:off x="4953751" y="-2097288"/>
              <a:ext cx="398964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none" w="med" len="lg"/>
              <a:tailEnd type="stealth" w="lg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avec flèche 168">
              <a:extLst>
                <a:ext uri="{FF2B5EF4-FFF2-40B4-BE49-F238E27FC236}">
                  <a16:creationId xmlns:a16="http://schemas.microsoft.com/office/drawing/2014/main" id="{AB7EBE0E-8FD5-419D-94AE-BE5C7B16D082}"/>
                </a:ext>
              </a:extLst>
            </p:cNvPr>
            <p:cNvCxnSpPr/>
            <p:nvPr/>
          </p:nvCxnSpPr>
          <p:spPr>
            <a:xfrm>
              <a:off x="4972123" y="2756002"/>
              <a:ext cx="398964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none" w="med" len="lg"/>
              <a:tailEnd type="stealth" w="lg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144EF73F-CBCD-4268-894E-3D5F5CD59D78}"/>
                </a:ext>
              </a:extLst>
            </p:cNvPr>
            <p:cNvCxnSpPr/>
            <p:nvPr/>
          </p:nvCxnSpPr>
          <p:spPr>
            <a:xfrm flipH="1">
              <a:off x="5355204" y="-2229357"/>
              <a:ext cx="11196" cy="48619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glow rad="508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D1E7BF60-FA93-4C08-9CFB-EEC8777EE517}"/>
                </a:ext>
              </a:extLst>
            </p:cNvPr>
            <p:cNvCxnSpPr/>
            <p:nvPr/>
          </p:nvCxnSpPr>
          <p:spPr>
            <a:xfrm>
              <a:off x="5370097" y="-2483981"/>
              <a:ext cx="0" cy="807963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728D74E4-1577-4FC4-B1AC-04607440BC7B}"/>
                </a:ext>
              </a:extLst>
            </p:cNvPr>
            <p:cNvCxnSpPr/>
            <p:nvPr/>
          </p:nvCxnSpPr>
          <p:spPr>
            <a:xfrm>
              <a:off x="5368891" y="2367077"/>
              <a:ext cx="0" cy="807963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e 172">
              <a:extLst>
                <a:ext uri="{FF2B5EF4-FFF2-40B4-BE49-F238E27FC236}">
                  <a16:creationId xmlns:a16="http://schemas.microsoft.com/office/drawing/2014/main" id="{4167A8AB-7214-416E-A3D5-8D499E57B929}"/>
                </a:ext>
              </a:extLst>
            </p:cNvPr>
            <p:cNvGrpSpPr/>
            <p:nvPr/>
          </p:nvGrpSpPr>
          <p:grpSpPr>
            <a:xfrm>
              <a:off x="5322672" y="1214365"/>
              <a:ext cx="76344" cy="151312"/>
              <a:chOff x="5327970" y="1225281"/>
              <a:chExt cx="76344" cy="151312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59FA07BC-82BD-46D5-B919-637CB53C5439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A255E9F-23EF-4EA0-841D-CBC16896519D}"/>
                  </a:ext>
                </a:extLst>
              </p:cNvPr>
              <p:cNvSpPr/>
              <p:nvPr/>
            </p:nvSpPr>
            <p:spPr>
              <a:xfrm>
                <a:off x="5332314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174" name="Groupe 173">
              <a:extLst>
                <a:ext uri="{FF2B5EF4-FFF2-40B4-BE49-F238E27FC236}">
                  <a16:creationId xmlns:a16="http://schemas.microsoft.com/office/drawing/2014/main" id="{EFD52DEE-3ECA-47D1-9864-4D5A3A309B38}"/>
                </a:ext>
              </a:extLst>
            </p:cNvPr>
            <p:cNvGrpSpPr/>
            <p:nvPr/>
          </p:nvGrpSpPr>
          <p:grpSpPr>
            <a:xfrm>
              <a:off x="5326409" y="-1432635"/>
              <a:ext cx="91747" cy="1875655"/>
              <a:chOff x="5340709" y="-689696"/>
              <a:chExt cx="91747" cy="1875655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F528B166-E998-4EFD-95A6-F8E6023663AD}"/>
                  </a:ext>
                </a:extLst>
              </p:cNvPr>
              <p:cNvSpPr/>
              <p:nvPr/>
            </p:nvSpPr>
            <p:spPr>
              <a:xfrm>
                <a:off x="5340709" y="1034647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278C1D1-9B8B-4FED-A477-38ED470167C3}"/>
                  </a:ext>
                </a:extLst>
              </p:cNvPr>
              <p:cNvSpPr/>
              <p:nvPr/>
            </p:nvSpPr>
            <p:spPr>
              <a:xfrm>
                <a:off x="5351776" y="11402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C9C4DFF-9C8F-4FE1-9A36-7B2B74C370DB}"/>
                  </a:ext>
                </a:extLst>
              </p:cNvPr>
              <p:cNvSpPr/>
              <p:nvPr/>
            </p:nvSpPr>
            <p:spPr>
              <a:xfrm>
                <a:off x="5341317" y="1644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CB3CC4B6-BC6F-470D-9861-C20C26FA1125}"/>
                  </a:ext>
                </a:extLst>
              </p:cNvPr>
              <p:cNvSpPr/>
              <p:nvPr/>
            </p:nvSpPr>
            <p:spPr>
              <a:xfrm>
                <a:off x="5352385" y="270032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43371AFE-F43C-4FCC-BE7A-1596C0D0DAE7}"/>
                  </a:ext>
                </a:extLst>
              </p:cNvPr>
              <p:cNvSpPr/>
              <p:nvPr/>
            </p:nvSpPr>
            <p:spPr>
              <a:xfrm>
                <a:off x="5349388" y="-689696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02A9BBFF-0C26-4F23-A93E-4D68767D612D}"/>
                  </a:ext>
                </a:extLst>
              </p:cNvPr>
              <p:cNvSpPr/>
              <p:nvPr/>
            </p:nvSpPr>
            <p:spPr>
              <a:xfrm>
                <a:off x="5360456" y="-58410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175" name="Groupe 174">
              <a:extLst>
                <a:ext uri="{FF2B5EF4-FFF2-40B4-BE49-F238E27FC236}">
                  <a16:creationId xmlns:a16="http://schemas.microsoft.com/office/drawing/2014/main" id="{080886A9-9120-4594-AD12-CD17433AEDC8}"/>
                </a:ext>
              </a:extLst>
            </p:cNvPr>
            <p:cNvGrpSpPr/>
            <p:nvPr/>
          </p:nvGrpSpPr>
          <p:grpSpPr>
            <a:xfrm>
              <a:off x="5310156" y="2016641"/>
              <a:ext cx="76344" cy="151311"/>
              <a:chOff x="5329941" y="1208183"/>
              <a:chExt cx="76344" cy="151311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27C6E71-4B12-4432-BA34-63DDA1C9C399}"/>
                  </a:ext>
                </a:extLst>
              </p:cNvPr>
              <p:cNvSpPr/>
              <p:nvPr/>
            </p:nvSpPr>
            <p:spPr>
              <a:xfrm>
                <a:off x="5329941" y="1208183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31216AC1-7172-4C79-A601-408433C98623}"/>
                  </a:ext>
                </a:extLst>
              </p:cNvPr>
              <p:cNvSpPr/>
              <p:nvPr/>
            </p:nvSpPr>
            <p:spPr>
              <a:xfrm>
                <a:off x="5334285" y="1313775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CC95FDC3-9009-421D-8E73-FF7A34C3F785}"/>
                </a:ext>
              </a:extLst>
            </p:cNvPr>
            <p:cNvSpPr txBox="1"/>
            <p:nvPr/>
          </p:nvSpPr>
          <p:spPr>
            <a:xfrm rot="10800000">
              <a:off x="5225070" y="3062762"/>
              <a:ext cx="265605" cy="1312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C1D15AF9-EE00-4C29-8C1C-8E8558469711}"/>
              </a:ext>
            </a:extLst>
          </p:cNvPr>
          <p:cNvGrpSpPr/>
          <p:nvPr/>
        </p:nvGrpSpPr>
        <p:grpSpPr>
          <a:xfrm flipH="1">
            <a:off x="8525351" y="4063870"/>
            <a:ext cx="3345555" cy="2161869"/>
            <a:chOff x="5939897" y="3691427"/>
            <a:chExt cx="3212705" cy="2578218"/>
          </a:xfrm>
        </p:grpSpPr>
        <p:grpSp>
          <p:nvGrpSpPr>
            <p:cNvPr id="188" name="Group 147">
              <a:extLst>
                <a:ext uri="{FF2B5EF4-FFF2-40B4-BE49-F238E27FC236}">
                  <a16:creationId xmlns:a16="http://schemas.microsoft.com/office/drawing/2014/main" id="{E25FE045-1276-457F-9359-9B84E15B3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9897" y="3691427"/>
              <a:ext cx="3212705" cy="353299"/>
              <a:chOff x="5515" y="5932"/>
              <a:chExt cx="1868" cy="353299"/>
            </a:xfrm>
          </p:grpSpPr>
          <p:sp>
            <p:nvSpPr>
              <p:cNvPr id="190" name="Line 148">
                <a:extLst>
                  <a:ext uri="{FF2B5EF4-FFF2-40B4-BE49-F238E27FC236}">
                    <a16:creationId xmlns:a16="http://schemas.microsoft.com/office/drawing/2014/main" id="{DE00CA66-65E3-44D5-94D5-C8A5939E5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0" y="359231"/>
                <a:ext cx="683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2988" tIns="41494" rIns="82988" bIns="41494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1" name="Line 149">
                <a:extLst>
                  <a:ext uri="{FF2B5EF4-FFF2-40B4-BE49-F238E27FC236}">
                    <a16:creationId xmlns:a16="http://schemas.microsoft.com/office/drawing/2014/main" id="{938DBB0D-F72F-4C08-BBFB-FE452BD43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5" y="5932"/>
                <a:ext cx="54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FF"/>
                    </a:solidFill>
                    <a:round/>
                    <a:headEnd type="arrow" w="lg" len="lg"/>
                    <a:tailEnd type="none" w="lg" len="lg"/>
                  </a14:hiddenLine>
                </a:ext>
              </a:extLst>
            </p:spPr>
            <p:txBody>
              <a:bodyPr vert="horz" wrap="square" lIns="82988" tIns="41494" rIns="82988" bIns="41494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sp>
          <p:nvSpPr>
            <p:cNvPr id="189" name="Line 165">
              <a:extLst>
                <a:ext uri="{FF2B5EF4-FFF2-40B4-BE49-F238E27FC236}">
                  <a16:creationId xmlns:a16="http://schemas.microsoft.com/office/drawing/2014/main" id="{71DAB9B4-1931-4A7F-BAC7-3F70EDE93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41964" y="6269645"/>
              <a:ext cx="266192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2988" tIns="41494" rIns="82988" bIns="41494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EF95C26E-1F54-41F1-AE5A-5FF78012D7C4}"/>
              </a:ext>
            </a:extLst>
          </p:cNvPr>
          <p:cNvGrpSpPr/>
          <p:nvPr/>
        </p:nvGrpSpPr>
        <p:grpSpPr>
          <a:xfrm flipH="1">
            <a:off x="9559260" y="3510143"/>
            <a:ext cx="1778985" cy="2780526"/>
            <a:chOff x="5623786" y="3778660"/>
            <a:chExt cx="2783705" cy="3063739"/>
          </a:xfrm>
        </p:grpSpPr>
        <p:sp>
          <p:nvSpPr>
            <p:cNvPr id="193" name="Line 164">
              <a:extLst>
                <a:ext uri="{FF2B5EF4-FFF2-40B4-BE49-F238E27FC236}">
                  <a16:creationId xmlns:a16="http://schemas.microsoft.com/office/drawing/2014/main" id="{7C1537F0-4A41-448B-9C2A-3F8B80B10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23786" y="3827721"/>
              <a:ext cx="0" cy="301467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2988" tIns="41494" rIns="82988" bIns="41494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94" name="Line 167">
              <a:extLst>
                <a:ext uri="{FF2B5EF4-FFF2-40B4-BE49-F238E27FC236}">
                  <a16:creationId xmlns:a16="http://schemas.microsoft.com/office/drawing/2014/main" id="{5B07333F-5373-4F3A-ACB5-FEC418D08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07491" y="3778660"/>
              <a:ext cx="0" cy="122967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2988" tIns="41494" rIns="82988" bIns="41494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sp>
        <p:nvSpPr>
          <p:cNvPr id="195" name="Line 170">
            <a:extLst>
              <a:ext uri="{FF2B5EF4-FFF2-40B4-BE49-F238E27FC236}">
                <a16:creationId xmlns:a16="http://schemas.microsoft.com/office/drawing/2014/main" id="{E5487618-8170-4D41-8C2D-13E74258D34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9516635" y="4404518"/>
            <a:ext cx="1847451" cy="1768839"/>
          </a:xfrm>
          <a:prstGeom prst="line">
            <a:avLst/>
          </a:prstGeom>
          <a:noFill/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2988" tIns="41494" rIns="82988" bIns="41494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05D47E8A-E609-447A-A90A-DDBA8962B7A0}"/>
              </a:ext>
            </a:extLst>
          </p:cNvPr>
          <p:cNvCxnSpPr/>
          <p:nvPr/>
        </p:nvCxnSpPr>
        <p:spPr>
          <a:xfrm>
            <a:off x="10430653" y="2046623"/>
            <a:ext cx="167" cy="183600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7" name="Group 260">
            <a:extLst>
              <a:ext uri="{FF2B5EF4-FFF2-40B4-BE49-F238E27FC236}">
                <a16:creationId xmlns:a16="http://schemas.microsoft.com/office/drawing/2014/main" id="{97C4FC81-942C-43E8-B7DD-46B89059903D}"/>
              </a:ext>
            </a:extLst>
          </p:cNvPr>
          <p:cNvGrpSpPr>
            <a:grpSpLocks/>
          </p:cNvGrpSpPr>
          <p:nvPr/>
        </p:nvGrpSpPr>
        <p:grpSpPr bwMode="auto">
          <a:xfrm>
            <a:off x="8755875" y="5294419"/>
            <a:ext cx="1692129" cy="873"/>
            <a:chOff x="4389" y="1417"/>
            <a:chExt cx="2755" cy="469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198" name="Line 262">
              <a:extLst>
                <a:ext uri="{FF2B5EF4-FFF2-40B4-BE49-F238E27FC236}">
                  <a16:creationId xmlns:a16="http://schemas.microsoft.com/office/drawing/2014/main" id="{9F0FEF6C-EBDE-49E5-922B-9DABC3D16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89" y="1417"/>
              <a:ext cx="2755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  <p:sp>
          <p:nvSpPr>
            <p:cNvPr id="199" name="Line 261">
              <a:extLst>
                <a:ext uri="{FF2B5EF4-FFF2-40B4-BE49-F238E27FC236}">
                  <a16:creationId xmlns:a16="http://schemas.microsoft.com/office/drawing/2014/main" id="{07C400C1-1495-425D-818B-B308CAFD2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43" y="1886"/>
              <a:ext cx="196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</p:grpSp>
      <p:grpSp>
        <p:nvGrpSpPr>
          <p:cNvPr id="200" name="Group 154">
            <a:extLst>
              <a:ext uri="{FF2B5EF4-FFF2-40B4-BE49-F238E27FC236}">
                <a16:creationId xmlns:a16="http://schemas.microsoft.com/office/drawing/2014/main" id="{0AF27C85-6257-4A84-BC9C-44D112455EA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430653" y="3770089"/>
            <a:ext cx="8473" cy="1530105"/>
            <a:chOff x="-23517" y="4762"/>
            <a:chExt cx="4388" cy="1847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201" name="Line 156">
              <a:extLst>
                <a:ext uri="{FF2B5EF4-FFF2-40B4-BE49-F238E27FC236}">
                  <a16:creationId xmlns:a16="http://schemas.microsoft.com/office/drawing/2014/main" id="{C7B5A915-4909-468B-9B47-310700E634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22203" y="3535"/>
              <a:ext cx="1847" cy="4301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  <p:sp>
          <p:nvSpPr>
            <p:cNvPr id="202" name="Line 155">
              <a:extLst>
                <a:ext uri="{FF2B5EF4-FFF2-40B4-BE49-F238E27FC236}">
                  <a16:creationId xmlns:a16="http://schemas.microsoft.com/office/drawing/2014/main" id="{0FD8D7C2-0B33-4744-B854-503A329460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-23561" y="5318"/>
              <a:ext cx="87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</p:grpSp>
      <p:pic>
        <p:nvPicPr>
          <p:cNvPr id="203" name="Image 202">
            <a:extLst>
              <a:ext uri="{FF2B5EF4-FFF2-40B4-BE49-F238E27FC236}">
                <a16:creationId xmlns:a16="http://schemas.microsoft.com/office/drawing/2014/main" id="{D4B1E6B0-F2AC-4476-AC71-D846749EF9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47563" y="519495"/>
            <a:ext cx="2365609" cy="127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0B150D46-D4DC-4FEA-9993-807B7C20865B}"/>
              </a:ext>
            </a:extLst>
          </p:cNvPr>
          <p:cNvCxnSpPr/>
          <p:nvPr/>
        </p:nvCxnSpPr>
        <p:spPr>
          <a:xfrm>
            <a:off x="10772451" y="2187034"/>
            <a:ext cx="0" cy="168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" name="Image 204">
            <a:extLst>
              <a:ext uri="{FF2B5EF4-FFF2-40B4-BE49-F238E27FC236}">
                <a16:creationId xmlns:a16="http://schemas.microsoft.com/office/drawing/2014/main" id="{B053B2C9-2B73-4C5D-84B1-38DA5509C0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865630" y="460511"/>
            <a:ext cx="2365609" cy="13259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7561EA04-4FB2-4E1C-8150-BDED33C622EF}"/>
              </a:ext>
            </a:extLst>
          </p:cNvPr>
          <p:cNvCxnSpPr/>
          <p:nvPr/>
        </p:nvCxnSpPr>
        <p:spPr>
          <a:xfrm>
            <a:off x="10083429" y="2207534"/>
            <a:ext cx="0" cy="16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C9F6DD2B-B411-477A-9025-ABD404F8451D}"/>
              </a:ext>
            </a:extLst>
          </p:cNvPr>
          <p:cNvCxnSpPr/>
          <p:nvPr/>
        </p:nvCxnSpPr>
        <p:spPr>
          <a:xfrm>
            <a:off x="7510360" y="2231768"/>
            <a:ext cx="0" cy="14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oup 260">
            <a:extLst>
              <a:ext uri="{FF2B5EF4-FFF2-40B4-BE49-F238E27FC236}">
                <a16:creationId xmlns:a16="http://schemas.microsoft.com/office/drawing/2014/main" id="{1EAEA3E3-BE85-44D1-86C7-174C2D019DC1}"/>
              </a:ext>
            </a:extLst>
          </p:cNvPr>
          <p:cNvGrpSpPr>
            <a:grpSpLocks/>
          </p:cNvGrpSpPr>
          <p:nvPr/>
        </p:nvGrpSpPr>
        <p:grpSpPr bwMode="auto">
          <a:xfrm>
            <a:off x="7456905" y="2587270"/>
            <a:ext cx="3419883" cy="1654"/>
            <a:chOff x="4389" y="-5467"/>
            <a:chExt cx="5568" cy="889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209" name="Line 262">
              <a:extLst>
                <a:ext uri="{FF2B5EF4-FFF2-40B4-BE49-F238E27FC236}">
                  <a16:creationId xmlns:a16="http://schemas.microsoft.com/office/drawing/2014/main" id="{A35BEF3D-580A-4F22-809A-F99367DCA0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9" y="-5467"/>
              <a:ext cx="5568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  <p:sp>
          <p:nvSpPr>
            <p:cNvPr id="210" name="Line 261">
              <a:extLst>
                <a:ext uri="{FF2B5EF4-FFF2-40B4-BE49-F238E27FC236}">
                  <a16:creationId xmlns:a16="http://schemas.microsoft.com/office/drawing/2014/main" id="{66EF8CBC-A07D-4D5F-AB49-73BDB015B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03" y="-4578"/>
              <a:ext cx="196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17566" tIns="58783" rIns="117566" bIns="58783" numCol="1" anchor="t" anchorCtr="0" compatLnSpc="1">
              <a:prstTxWarp prst="textNoShape">
                <a:avLst/>
              </a:prstTxWarp>
            </a:bodyPr>
            <a:lstStyle/>
            <a:p>
              <a:endParaRPr lang="fr-FR" sz="2314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8C9AC7A-2C09-40BE-85C2-C4CE79EA6E13}"/>
              </a:ext>
            </a:extLst>
          </p:cNvPr>
          <p:cNvGrpSpPr/>
          <p:nvPr/>
        </p:nvGrpSpPr>
        <p:grpSpPr>
          <a:xfrm>
            <a:off x="7166243" y="5053090"/>
            <a:ext cx="3506883" cy="488986"/>
            <a:chOff x="7166243" y="5053090"/>
            <a:chExt cx="3506883" cy="488986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FC8415E6-CBBE-4E93-B309-13B5831BA2F0}"/>
                </a:ext>
              </a:extLst>
            </p:cNvPr>
            <p:cNvCxnSpPr/>
            <p:nvPr/>
          </p:nvCxnSpPr>
          <p:spPr>
            <a:xfrm>
              <a:off x="7181126" y="5542076"/>
              <a:ext cx="34920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oval" w="med" len="lg"/>
              <a:tailEnd w="med" len="lg"/>
            </a:ln>
            <a:effectLst>
              <a:glow rad="63500">
                <a:schemeClr val="accent4">
                  <a:satMod val="175000"/>
                  <a:alpha val="7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1ABFE832-590F-4CC2-BF61-C3FA22400540}"/>
                </a:ext>
              </a:extLst>
            </p:cNvPr>
            <p:cNvCxnSpPr>
              <a:cxnSpLocks/>
            </p:cNvCxnSpPr>
            <p:nvPr/>
          </p:nvCxnSpPr>
          <p:spPr>
            <a:xfrm>
              <a:off x="7166243" y="5053090"/>
              <a:ext cx="30240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oval" w="med" len="lg"/>
              <a:tailEnd w="med" len="lg"/>
            </a:ln>
            <a:effectLst>
              <a:glow rad="63500">
                <a:schemeClr val="accent4">
                  <a:satMod val="175000"/>
                  <a:alpha val="7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2120745-F7CE-41E9-AE1A-E77EAC734EA7}"/>
              </a:ext>
            </a:extLst>
          </p:cNvPr>
          <p:cNvGrpSpPr/>
          <p:nvPr/>
        </p:nvGrpSpPr>
        <p:grpSpPr>
          <a:xfrm>
            <a:off x="10194069" y="3744281"/>
            <a:ext cx="479057" cy="1793015"/>
            <a:chOff x="10194069" y="3744281"/>
            <a:chExt cx="479057" cy="1793015"/>
          </a:xfrm>
        </p:grpSpPr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F652B874-FEB9-47A1-A2CE-76165DAEFC38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069" y="3744281"/>
              <a:ext cx="0" cy="130889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none" w="med" len="lg"/>
              <a:tailEnd w="med" len="lg"/>
            </a:ln>
            <a:effectLst>
              <a:glow rad="63500">
                <a:schemeClr val="accent4">
                  <a:satMod val="175000"/>
                  <a:alpha val="7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F339A48D-EACC-487A-B242-3C768044772B}"/>
                </a:ext>
              </a:extLst>
            </p:cNvPr>
            <p:cNvCxnSpPr>
              <a:cxnSpLocks/>
            </p:cNvCxnSpPr>
            <p:nvPr/>
          </p:nvCxnSpPr>
          <p:spPr>
            <a:xfrm>
              <a:off x="10673126" y="3744281"/>
              <a:ext cx="0" cy="1793015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none" w="med" len="lg"/>
              <a:tailEnd w="med" len="lg"/>
            </a:ln>
            <a:effectLst>
              <a:glow rad="63500">
                <a:schemeClr val="accent4">
                  <a:satMod val="175000"/>
                  <a:alpha val="7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476F4301-B61E-4212-BD09-F1791811C83C}"/>
              </a:ext>
            </a:extLst>
          </p:cNvPr>
          <p:cNvCxnSpPr>
            <a:cxnSpLocks/>
          </p:cNvCxnSpPr>
          <p:nvPr/>
        </p:nvCxnSpPr>
        <p:spPr>
          <a:xfrm>
            <a:off x="10194182" y="2581937"/>
            <a:ext cx="0" cy="118800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21BD869F-B594-44D0-917B-F3900A033521}"/>
              </a:ext>
            </a:extLst>
          </p:cNvPr>
          <p:cNvCxnSpPr>
            <a:cxnSpLocks/>
          </p:cNvCxnSpPr>
          <p:nvPr/>
        </p:nvCxnSpPr>
        <p:spPr>
          <a:xfrm>
            <a:off x="10672059" y="2581937"/>
            <a:ext cx="0" cy="118800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6" name="Groupe 215">
            <a:extLst>
              <a:ext uri="{FF2B5EF4-FFF2-40B4-BE49-F238E27FC236}">
                <a16:creationId xmlns:a16="http://schemas.microsoft.com/office/drawing/2014/main" id="{97C98ED2-8D12-4DEF-9742-EF25B5A5B8AF}"/>
              </a:ext>
            </a:extLst>
          </p:cNvPr>
          <p:cNvGrpSpPr/>
          <p:nvPr/>
        </p:nvGrpSpPr>
        <p:grpSpPr>
          <a:xfrm>
            <a:off x="7175321" y="4916471"/>
            <a:ext cx="3597130" cy="753656"/>
            <a:chOff x="7166243" y="5053090"/>
            <a:chExt cx="3597130" cy="489781"/>
          </a:xfrm>
        </p:grpSpPr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1AF45884-EA57-468D-A17B-B95195B7E87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126" y="5542076"/>
              <a:ext cx="3582247" cy="795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oval" w="med" len="lg"/>
              <a:tailEnd w="med" len="lg"/>
            </a:ln>
            <a:effectLst>
              <a:glow rad="63500">
                <a:schemeClr val="accent4">
                  <a:satMod val="175000"/>
                  <a:alpha val="7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8531BB8E-7034-49BC-BE45-B5C519DF38FA}"/>
                </a:ext>
              </a:extLst>
            </p:cNvPr>
            <p:cNvCxnSpPr>
              <a:cxnSpLocks/>
            </p:cNvCxnSpPr>
            <p:nvPr/>
          </p:nvCxnSpPr>
          <p:spPr>
            <a:xfrm>
              <a:off x="7166243" y="5053090"/>
              <a:ext cx="29160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oval" w="med" len="lg"/>
              <a:tailEnd w="med" len="lg"/>
            </a:ln>
            <a:effectLst>
              <a:glow rad="63500">
                <a:schemeClr val="accent4">
                  <a:satMod val="175000"/>
                  <a:alpha val="7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e 218">
            <a:extLst>
              <a:ext uri="{FF2B5EF4-FFF2-40B4-BE49-F238E27FC236}">
                <a16:creationId xmlns:a16="http://schemas.microsoft.com/office/drawing/2014/main" id="{0F09C862-E632-4C97-B0A4-DA8AD5C6135A}"/>
              </a:ext>
            </a:extLst>
          </p:cNvPr>
          <p:cNvGrpSpPr/>
          <p:nvPr/>
        </p:nvGrpSpPr>
        <p:grpSpPr>
          <a:xfrm>
            <a:off x="10074267" y="2580832"/>
            <a:ext cx="716290" cy="3086750"/>
            <a:chOff x="10065189" y="3285945"/>
            <a:chExt cx="716290" cy="1797018"/>
          </a:xfrm>
        </p:grpSpPr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FB8740EC-1D3C-4274-8E3B-AA19315F1848}"/>
                </a:ext>
              </a:extLst>
            </p:cNvPr>
            <p:cNvCxnSpPr>
              <a:cxnSpLocks/>
            </p:cNvCxnSpPr>
            <p:nvPr/>
          </p:nvCxnSpPr>
          <p:spPr>
            <a:xfrm>
              <a:off x="10065189" y="3285945"/>
              <a:ext cx="0" cy="1362282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none" w="med" len="lg"/>
              <a:tailEnd w="med" len="lg"/>
            </a:ln>
            <a:effectLst>
              <a:glow rad="63500">
                <a:schemeClr val="accent4">
                  <a:satMod val="175000"/>
                  <a:alpha val="7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87EF4648-B9B4-4076-AC0F-1EA3AE1DBF19}"/>
                </a:ext>
              </a:extLst>
            </p:cNvPr>
            <p:cNvCxnSpPr>
              <a:cxnSpLocks/>
            </p:cNvCxnSpPr>
            <p:nvPr/>
          </p:nvCxnSpPr>
          <p:spPr>
            <a:xfrm>
              <a:off x="10781479" y="3289948"/>
              <a:ext cx="0" cy="1793015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none" w="med" len="lg"/>
              <a:tailEnd w="med" len="lg"/>
            </a:ln>
            <a:effectLst>
              <a:glow rad="63500">
                <a:schemeClr val="accent4">
                  <a:satMod val="175000"/>
                  <a:alpha val="7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6CEA161F-A556-4E9B-8740-D7B13B40E2A9}"/>
              </a:ext>
            </a:extLst>
          </p:cNvPr>
          <p:cNvCxnSpPr>
            <a:cxnSpLocks/>
          </p:cNvCxnSpPr>
          <p:nvPr/>
        </p:nvCxnSpPr>
        <p:spPr>
          <a:xfrm>
            <a:off x="10074272" y="2252302"/>
            <a:ext cx="0" cy="36000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Connecteur droit 222">
            <a:extLst>
              <a:ext uri="{FF2B5EF4-FFF2-40B4-BE49-F238E27FC236}">
                <a16:creationId xmlns:a16="http://schemas.microsoft.com/office/drawing/2014/main" id="{C50E4D9E-1B8C-4693-A454-B3A7BD3CA5AB}"/>
              </a:ext>
            </a:extLst>
          </p:cNvPr>
          <p:cNvCxnSpPr>
            <a:cxnSpLocks/>
          </p:cNvCxnSpPr>
          <p:nvPr/>
        </p:nvCxnSpPr>
        <p:spPr>
          <a:xfrm flipH="1">
            <a:off x="10781504" y="2241834"/>
            <a:ext cx="0" cy="36000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4" name="ZoneTexte 223">
            <a:extLst>
              <a:ext uri="{FF2B5EF4-FFF2-40B4-BE49-F238E27FC236}">
                <a16:creationId xmlns:a16="http://schemas.microsoft.com/office/drawing/2014/main" id="{C4C42639-8B2A-4FBF-BBDE-1077C6D73111}"/>
              </a:ext>
            </a:extLst>
          </p:cNvPr>
          <p:cNvSpPr txBox="1"/>
          <p:nvPr/>
        </p:nvSpPr>
        <p:spPr>
          <a:xfrm>
            <a:off x="5460163" y="1601415"/>
            <a:ext cx="87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A - A</a:t>
            </a:r>
          </a:p>
        </p:txBody>
      </p:sp>
    </p:spTree>
    <p:extLst>
      <p:ext uri="{BB962C8B-B14F-4D97-AF65-F5344CB8AC3E}">
        <p14:creationId xmlns:p14="http://schemas.microsoft.com/office/powerpoint/2010/main" val="187682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8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26927 0.0011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9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0A1AF1F2-B39D-48FA-BFA7-1003160D2F54}"/>
              </a:ext>
            </a:extLst>
          </p:cNvPr>
          <p:cNvGrpSpPr/>
          <p:nvPr/>
        </p:nvGrpSpPr>
        <p:grpSpPr>
          <a:xfrm>
            <a:off x="2388848" y="1861544"/>
            <a:ext cx="8949396" cy="4429125"/>
            <a:chOff x="2711423" y="1130085"/>
            <a:chExt cx="8949396" cy="442912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A5FD6E7-1CDA-44E5-9E6A-1DBE28FBF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423" y="1130085"/>
              <a:ext cx="7038975" cy="4429125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38DFDCC-9351-44F5-9C79-41DC5BD64915}"/>
                </a:ext>
              </a:extLst>
            </p:cNvPr>
            <p:cNvGrpSpPr/>
            <p:nvPr/>
          </p:nvGrpSpPr>
          <p:grpSpPr>
            <a:xfrm>
              <a:off x="9891980" y="1440758"/>
              <a:ext cx="1768839" cy="1797117"/>
              <a:chOff x="9891980" y="1440758"/>
              <a:chExt cx="1768839" cy="17971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DC8E647-71A8-4B1A-8DC4-BB154AB68941}"/>
                  </a:ext>
                </a:extLst>
              </p:cNvPr>
              <p:cNvSpPr/>
              <p:nvPr/>
            </p:nvSpPr>
            <p:spPr>
              <a:xfrm>
                <a:off x="9891980" y="1513904"/>
                <a:ext cx="1768839" cy="14990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C2304E3-67B5-4FCB-805D-00028C29E693}"/>
                  </a:ext>
                </a:extLst>
              </p:cNvPr>
              <p:cNvSpPr/>
              <p:nvPr/>
            </p:nvSpPr>
            <p:spPr>
              <a:xfrm>
                <a:off x="10313232" y="1440758"/>
                <a:ext cx="1025012" cy="17971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991C4113-E881-480C-AAA1-91730233F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773">
            <a:off x="1906477" y="1328780"/>
            <a:ext cx="2070922" cy="1707911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0" name="Image 10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49E1DB4-7AF7-4A2C-8ED7-2454BB63AF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7F6FE8E-C937-416B-99EB-9B5A91DD8204}"/>
              </a:ext>
            </a:extLst>
          </p:cNvPr>
          <p:cNvCxnSpPr>
            <a:cxnSpLocks/>
          </p:cNvCxnSpPr>
          <p:nvPr/>
        </p:nvCxnSpPr>
        <p:spPr>
          <a:xfrm>
            <a:off x="612365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5EDA3A3-2A55-4FCB-8513-3C186798A6A6}"/>
              </a:ext>
            </a:extLst>
          </p:cNvPr>
          <p:cNvCxnSpPr>
            <a:cxnSpLocks/>
          </p:cNvCxnSpPr>
          <p:nvPr/>
        </p:nvCxnSpPr>
        <p:spPr>
          <a:xfrm>
            <a:off x="576403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BC60DF8-0A34-42A3-9B40-93822CE9CDED}"/>
              </a:ext>
            </a:extLst>
          </p:cNvPr>
          <p:cNvCxnSpPr>
            <a:cxnSpLocks/>
          </p:cNvCxnSpPr>
          <p:nvPr/>
        </p:nvCxnSpPr>
        <p:spPr>
          <a:xfrm>
            <a:off x="6545229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E133C6B-E5A6-436A-B722-37AF49EAF949}"/>
              </a:ext>
            </a:extLst>
          </p:cNvPr>
          <p:cNvCxnSpPr>
            <a:cxnSpLocks/>
          </p:cNvCxnSpPr>
          <p:nvPr/>
        </p:nvCxnSpPr>
        <p:spPr>
          <a:xfrm>
            <a:off x="5307582" y="4366517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D9F15183-D3F3-4984-AC90-5D0BD02B865D}"/>
              </a:ext>
            </a:extLst>
          </p:cNvPr>
          <p:cNvCxnSpPr>
            <a:cxnSpLocks/>
          </p:cNvCxnSpPr>
          <p:nvPr/>
        </p:nvCxnSpPr>
        <p:spPr>
          <a:xfrm>
            <a:off x="7776955" y="4360116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BC9FB06-DA2C-4A67-8DA0-AB2D17792481}"/>
              </a:ext>
            </a:extLst>
          </p:cNvPr>
          <p:cNvCxnSpPr>
            <a:cxnSpLocks/>
          </p:cNvCxnSpPr>
          <p:nvPr/>
        </p:nvCxnSpPr>
        <p:spPr>
          <a:xfrm>
            <a:off x="4076062" y="4360116"/>
            <a:ext cx="0" cy="187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EA23E76E-CEAC-498A-BD78-553F7C9815EC}"/>
              </a:ext>
            </a:extLst>
          </p:cNvPr>
          <p:cNvSpPr/>
          <p:nvPr/>
        </p:nvSpPr>
        <p:spPr>
          <a:xfrm>
            <a:off x="4479604" y="5075473"/>
            <a:ext cx="468000" cy="466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C42792C4-AD3A-4A2F-8707-9DE4B2D19BF1}"/>
              </a:ext>
            </a:extLst>
          </p:cNvPr>
          <p:cNvSpPr/>
          <p:nvPr/>
        </p:nvSpPr>
        <p:spPr>
          <a:xfrm>
            <a:off x="4413228" y="4999844"/>
            <a:ext cx="612000" cy="612000"/>
          </a:xfrm>
          <a:prstGeom prst="arc">
            <a:avLst>
              <a:gd name="adj1" fmla="val 58360"/>
              <a:gd name="adj2" fmla="val 16270470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730F8C8D-53AD-4D21-8FCE-000B5443C9E7}"/>
              </a:ext>
            </a:extLst>
          </p:cNvPr>
          <p:cNvSpPr/>
          <p:nvPr/>
        </p:nvSpPr>
        <p:spPr>
          <a:xfrm>
            <a:off x="4359762" y="4950130"/>
            <a:ext cx="720000" cy="7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E0AAF2EC-0556-4E99-B5E3-0A5141BE942D}"/>
              </a:ext>
            </a:extLst>
          </p:cNvPr>
          <p:cNvGrpSpPr/>
          <p:nvPr/>
        </p:nvGrpSpPr>
        <p:grpSpPr>
          <a:xfrm rot="16200000" flipV="1">
            <a:off x="5504617" y="1250808"/>
            <a:ext cx="864871" cy="8317299"/>
            <a:chOff x="4953751" y="-2525019"/>
            <a:chExt cx="672678" cy="5790189"/>
          </a:xfrm>
          <a:effectLst/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CF9526DA-49D3-41B5-AED2-D068AE1ABC71}"/>
                </a:ext>
              </a:extLst>
            </p:cNvPr>
            <p:cNvSpPr txBox="1"/>
            <p:nvPr/>
          </p:nvSpPr>
          <p:spPr>
            <a:xfrm rot="5400000">
              <a:off x="5246215" y="-2607273"/>
              <a:ext cx="290318" cy="45482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chemeClr val="accent2">
                      <a:lumMod val="50000"/>
                    </a:schemeClr>
                  </a:solidFill>
                </a:rPr>
                <a:t>A</a:t>
              </a:r>
            </a:p>
          </p:txBody>
        </p: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E115EDC2-F622-4F04-9127-6EA2725E227E}"/>
                </a:ext>
              </a:extLst>
            </p:cNvPr>
            <p:cNvCxnSpPr/>
            <p:nvPr/>
          </p:nvCxnSpPr>
          <p:spPr>
            <a:xfrm>
              <a:off x="4953751" y="-2097288"/>
              <a:ext cx="398964" cy="0"/>
            </a:xfrm>
            <a:prstGeom prst="straightConnector1">
              <a:avLst/>
            </a:prstGeom>
            <a:ln w="41275">
              <a:solidFill>
                <a:schemeClr val="accent2">
                  <a:lumMod val="75000"/>
                </a:schemeClr>
              </a:solidFill>
              <a:headEnd type="none" w="med" len="lg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906D58E3-1B07-4EB4-8BB4-2D094ED95EF9}"/>
                </a:ext>
              </a:extLst>
            </p:cNvPr>
            <p:cNvCxnSpPr/>
            <p:nvPr/>
          </p:nvCxnSpPr>
          <p:spPr>
            <a:xfrm>
              <a:off x="4972123" y="2756002"/>
              <a:ext cx="398964" cy="0"/>
            </a:xfrm>
            <a:prstGeom prst="straightConnector1">
              <a:avLst/>
            </a:prstGeom>
            <a:ln w="41275">
              <a:solidFill>
                <a:schemeClr val="accent2">
                  <a:lumMod val="75000"/>
                </a:schemeClr>
              </a:solidFill>
              <a:headEnd type="none" w="med" len="lg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C340EC89-27C2-4E12-A365-9EF92F05311A}"/>
                </a:ext>
              </a:extLst>
            </p:cNvPr>
            <p:cNvCxnSpPr/>
            <p:nvPr/>
          </p:nvCxnSpPr>
          <p:spPr>
            <a:xfrm flipH="1">
              <a:off x="5366146" y="-2229357"/>
              <a:ext cx="11196" cy="486199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D3A0564-5EBE-4636-A571-7BA8C011573E}"/>
                </a:ext>
              </a:extLst>
            </p:cNvPr>
            <p:cNvCxnSpPr/>
            <p:nvPr/>
          </p:nvCxnSpPr>
          <p:spPr>
            <a:xfrm>
              <a:off x="5370097" y="-2247896"/>
              <a:ext cx="0" cy="35086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B351AB5B-21E5-481F-B649-6A20FEEF7AE1}"/>
                </a:ext>
              </a:extLst>
            </p:cNvPr>
            <p:cNvCxnSpPr/>
            <p:nvPr/>
          </p:nvCxnSpPr>
          <p:spPr>
            <a:xfrm>
              <a:off x="5368891" y="2571587"/>
              <a:ext cx="0" cy="35086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1CCD4551-1477-4800-B71F-A19B07ABE259}"/>
                </a:ext>
              </a:extLst>
            </p:cNvPr>
            <p:cNvGrpSpPr/>
            <p:nvPr/>
          </p:nvGrpSpPr>
          <p:grpSpPr>
            <a:xfrm>
              <a:off x="5322672" y="1214365"/>
              <a:ext cx="76344" cy="151312"/>
              <a:chOff x="5327970" y="1225281"/>
              <a:chExt cx="76344" cy="151312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CAF8AED-A53E-4061-9ACC-AF7771D0E6AE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9CB0BB9-1E5D-4DA2-9906-22871ACB8178}"/>
                  </a:ext>
                </a:extLst>
              </p:cNvPr>
              <p:cNvSpPr/>
              <p:nvPr/>
            </p:nvSpPr>
            <p:spPr>
              <a:xfrm>
                <a:off x="5332314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2B97AC5D-F984-4AE3-BABE-A12AE2695379}"/>
                </a:ext>
              </a:extLst>
            </p:cNvPr>
            <p:cNvGrpSpPr/>
            <p:nvPr/>
          </p:nvGrpSpPr>
          <p:grpSpPr>
            <a:xfrm>
              <a:off x="5326409" y="-1432635"/>
              <a:ext cx="91747" cy="1875655"/>
              <a:chOff x="5340709" y="-689696"/>
              <a:chExt cx="91747" cy="187565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727647-49C0-4C04-8664-9A5482F10314}"/>
                  </a:ext>
                </a:extLst>
              </p:cNvPr>
              <p:cNvSpPr/>
              <p:nvPr/>
            </p:nvSpPr>
            <p:spPr>
              <a:xfrm>
                <a:off x="5340709" y="1034647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0023688-DD67-484E-A018-CD158CCB9203}"/>
                  </a:ext>
                </a:extLst>
              </p:cNvPr>
              <p:cNvSpPr/>
              <p:nvPr/>
            </p:nvSpPr>
            <p:spPr>
              <a:xfrm>
                <a:off x="5351776" y="11402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885448F-C9E5-4535-A3EA-7EADEE34981A}"/>
                  </a:ext>
                </a:extLst>
              </p:cNvPr>
              <p:cNvSpPr/>
              <p:nvPr/>
            </p:nvSpPr>
            <p:spPr>
              <a:xfrm>
                <a:off x="5341317" y="1644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8DC4DDB-AB50-4F19-8E48-C1E88F71E6DF}"/>
                  </a:ext>
                </a:extLst>
              </p:cNvPr>
              <p:cNvSpPr/>
              <p:nvPr/>
            </p:nvSpPr>
            <p:spPr>
              <a:xfrm>
                <a:off x="5352385" y="270032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F19AC57-96F2-4101-B915-C7486B1008D7}"/>
                  </a:ext>
                </a:extLst>
              </p:cNvPr>
              <p:cNvSpPr/>
              <p:nvPr/>
            </p:nvSpPr>
            <p:spPr>
              <a:xfrm>
                <a:off x="5349388" y="-689696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44FD377-61A6-4948-8135-38C219CB33AD}"/>
                  </a:ext>
                </a:extLst>
              </p:cNvPr>
              <p:cNvSpPr/>
              <p:nvPr/>
            </p:nvSpPr>
            <p:spPr>
              <a:xfrm>
                <a:off x="5360456" y="-58410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8C5DF6CD-4E89-4ABC-A366-5B2FBD5DE444}"/>
                </a:ext>
              </a:extLst>
            </p:cNvPr>
            <p:cNvGrpSpPr/>
            <p:nvPr/>
          </p:nvGrpSpPr>
          <p:grpSpPr>
            <a:xfrm>
              <a:off x="5310156" y="2016641"/>
              <a:ext cx="76344" cy="151311"/>
              <a:chOff x="5329941" y="1208183"/>
              <a:chExt cx="76344" cy="15131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76950-BFA7-40E4-93B9-3E82F3D35ACB}"/>
                  </a:ext>
                </a:extLst>
              </p:cNvPr>
              <p:cNvSpPr/>
              <p:nvPr/>
            </p:nvSpPr>
            <p:spPr>
              <a:xfrm>
                <a:off x="5329941" y="1208183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F8FEABF-EAD0-40F7-9E97-BBC8EFF2BA9C}"/>
                  </a:ext>
                </a:extLst>
              </p:cNvPr>
              <p:cNvSpPr/>
              <p:nvPr/>
            </p:nvSpPr>
            <p:spPr>
              <a:xfrm>
                <a:off x="5334285" y="1313775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B154DAC7-689A-46A5-99D4-613864E4D2F2}"/>
                </a:ext>
              </a:extLst>
            </p:cNvPr>
            <p:cNvSpPr txBox="1"/>
            <p:nvPr/>
          </p:nvSpPr>
          <p:spPr>
            <a:xfrm rot="5400000">
              <a:off x="5253858" y="2892598"/>
              <a:ext cx="290318" cy="454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chemeClr val="accent2">
                      <a:lumMod val="50000"/>
                    </a:schemeClr>
                  </a:solidFill>
                </a:rPr>
                <a:t>A</a:t>
              </a:r>
            </a:p>
          </p:txBody>
        </p:sp>
      </p:grpSp>
      <p:sp>
        <p:nvSpPr>
          <p:cNvPr id="86" name="ZoneTexte 85">
            <a:extLst>
              <a:ext uri="{FF2B5EF4-FFF2-40B4-BE49-F238E27FC236}">
                <a16:creationId xmlns:a16="http://schemas.microsoft.com/office/drawing/2014/main" id="{B24FF80A-4E6C-4EE9-AF91-FF71BFCA22B9}"/>
              </a:ext>
            </a:extLst>
          </p:cNvPr>
          <p:cNvSpPr txBox="1"/>
          <p:nvPr/>
        </p:nvSpPr>
        <p:spPr>
          <a:xfrm>
            <a:off x="195125" y="377519"/>
            <a:ext cx="119968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indent="-1981200"/>
            <a:r>
              <a:rPr lang="fr-FR" sz="2800" b="1" i="0" u="sng" dirty="0">
                <a:solidFill>
                  <a:srgbClr val="000000"/>
                </a:solidFill>
                <a:effectLst/>
                <a:latin typeface="Calibri-Bold"/>
              </a:rPr>
              <a:t>Exercice 04 :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-Bold"/>
              </a:rPr>
              <a:t> 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On donne ci-dessous le dessin incomplet du socle (1) selon trois vues incomplètes</a:t>
            </a:r>
            <a:br>
              <a:rPr lang="fr-FR" sz="2000" dirty="0"/>
            </a:br>
            <a:endParaRPr lang="fr-FR" sz="2000" dirty="0"/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A2788BA2-6B20-4A95-83C5-D90B89C0D9A8}"/>
              </a:ext>
            </a:extLst>
          </p:cNvPr>
          <p:cNvCxnSpPr>
            <a:cxnSpLocks/>
          </p:cNvCxnSpPr>
          <p:nvPr/>
        </p:nvCxnSpPr>
        <p:spPr>
          <a:xfrm>
            <a:off x="3164003" y="3151748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D01C732C-E59A-4E85-B5F1-236464449F6F}"/>
              </a:ext>
            </a:extLst>
          </p:cNvPr>
          <p:cNvCxnSpPr>
            <a:cxnSpLocks/>
          </p:cNvCxnSpPr>
          <p:nvPr/>
        </p:nvCxnSpPr>
        <p:spPr>
          <a:xfrm>
            <a:off x="3799939" y="3151748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716DB7E3-60BC-4264-9B03-B5FCA344495C}"/>
              </a:ext>
            </a:extLst>
          </p:cNvPr>
          <p:cNvCxnSpPr>
            <a:cxnSpLocks/>
          </p:cNvCxnSpPr>
          <p:nvPr/>
        </p:nvCxnSpPr>
        <p:spPr>
          <a:xfrm>
            <a:off x="8099999" y="3146553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CD483008-BDE3-4936-8915-CC08C865E367}"/>
              </a:ext>
            </a:extLst>
          </p:cNvPr>
          <p:cNvCxnSpPr>
            <a:cxnSpLocks/>
          </p:cNvCxnSpPr>
          <p:nvPr/>
        </p:nvCxnSpPr>
        <p:spPr>
          <a:xfrm>
            <a:off x="8735935" y="3146553"/>
            <a:ext cx="0" cy="6120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1AE94CB2-32C8-4F62-85A1-A04A13FD734A}"/>
              </a:ext>
            </a:extLst>
          </p:cNvPr>
          <p:cNvCxnSpPr>
            <a:cxnSpLocks/>
          </p:cNvCxnSpPr>
          <p:nvPr/>
        </p:nvCxnSpPr>
        <p:spPr>
          <a:xfrm flipH="1">
            <a:off x="6800444" y="2584323"/>
            <a:ext cx="72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C187D486-C323-467D-9583-BFAB5B87B13B}"/>
              </a:ext>
            </a:extLst>
          </p:cNvPr>
          <p:cNvCxnSpPr>
            <a:cxnSpLocks/>
          </p:cNvCxnSpPr>
          <p:nvPr/>
        </p:nvCxnSpPr>
        <p:spPr>
          <a:xfrm>
            <a:off x="6811567" y="2268680"/>
            <a:ext cx="0" cy="3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964843A0-FC59-4A51-8E86-E0A2FD5CC621}"/>
              </a:ext>
            </a:extLst>
          </p:cNvPr>
          <p:cNvCxnSpPr>
            <a:cxnSpLocks/>
          </p:cNvCxnSpPr>
          <p:nvPr/>
        </p:nvCxnSpPr>
        <p:spPr>
          <a:xfrm>
            <a:off x="7519962" y="2269479"/>
            <a:ext cx="0" cy="3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F2EE48AC-B608-4C03-A70C-F45A97E10C36}"/>
              </a:ext>
            </a:extLst>
          </p:cNvPr>
          <p:cNvCxnSpPr>
            <a:cxnSpLocks/>
          </p:cNvCxnSpPr>
          <p:nvPr/>
        </p:nvCxnSpPr>
        <p:spPr>
          <a:xfrm>
            <a:off x="6929543" y="2584606"/>
            <a:ext cx="0" cy="11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360BECC4-705F-4D75-9B0A-5CBBD3A2E20F}"/>
              </a:ext>
            </a:extLst>
          </p:cNvPr>
          <p:cNvCxnSpPr>
            <a:cxnSpLocks/>
          </p:cNvCxnSpPr>
          <p:nvPr/>
        </p:nvCxnSpPr>
        <p:spPr>
          <a:xfrm>
            <a:off x="7418534" y="2582586"/>
            <a:ext cx="0" cy="11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43045013-197F-428B-BB2E-C23C21DBA4D5}"/>
              </a:ext>
            </a:extLst>
          </p:cNvPr>
          <p:cNvCxnSpPr>
            <a:cxnSpLocks/>
          </p:cNvCxnSpPr>
          <p:nvPr/>
        </p:nvCxnSpPr>
        <p:spPr>
          <a:xfrm>
            <a:off x="6867886" y="2592680"/>
            <a:ext cx="0" cy="11880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93128381-A681-4636-AE8F-5C2B7A28E68B}"/>
              </a:ext>
            </a:extLst>
          </p:cNvPr>
          <p:cNvCxnSpPr>
            <a:cxnSpLocks/>
          </p:cNvCxnSpPr>
          <p:nvPr/>
        </p:nvCxnSpPr>
        <p:spPr>
          <a:xfrm>
            <a:off x="7474747" y="2598437"/>
            <a:ext cx="0" cy="11880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5BEB8D9-A591-4664-AFA7-61604824090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26" y="1913841"/>
            <a:ext cx="6353257" cy="2225487"/>
          </a:xfrm>
          <a:prstGeom prst="rect">
            <a:avLst/>
          </a:prstGeom>
        </p:spPr>
      </p:pic>
      <p:sp>
        <p:nvSpPr>
          <p:cNvPr id="165" name="ZoneTexte 164">
            <a:extLst>
              <a:ext uri="{FF2B5EF4-FFF2-40B4-BE49-F238E27FC236}">
                <a16:creationId xmlns:a16="http://schemas.microsoft.com/office/drawing/2014/main" id="{A026AE1C-754F-4F4A-AAAB-69617EFB90B7}"/>
              </a:ext>
            </a:extLst>
          </p:cNvPr>
          <p:cNvSpPr txBox="1"/>
          <p:nvPr/>
        </p:nvSpPr>
        <p:spPr>
          <a:xfrm>
            <a:off x="8875229" y="1301308"/>
            <a:ext cx="3157189" cy="8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indent="-1981200" algn="ctr">
              <a:lnSpc>
                <a:spcPts val="2800"/>
              </a:lnSpc>
            </a:pP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Vue en section</a:t>
            </a:r>
          </a:p>
          <a:p>
            <a:pPr marL="1981200" indent="-1981200" algn="ctr">
              <a:lnSpc>
                <a:spcPts val="2800"/>
              </a:lnSpc>
            </a:pP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Calibri-Bold"/>
              </a:rPr>
              <a:t>B - B</a:t>
            </a:r>
          </a:p>
        </p:txBody>
      </p: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2D868D89-E53B-4A30-954D-C779B0DA7CD6}"/>
              </a:ext>
            </a:extLst>
          </p:cNvPr>
          <p:cNvGrpSpPr/>
          <p:nvPr/>
        </p:nvGrpSpPr>
        <p:grpSpPr>
          <a:xfrm flipV="1">
            <a:off x="6640851" y="1156516"/>
            <a:ext cx="690329" cy="3545387"/>
            <a:chOff x="4953751" y="-3581867"/>
            <a:chExt cx="536924" cy="7957061"/>
          </a:xfrm>
          <a:effectLst>
            <a:glow rad="25400">
              <a:srgbClr val="FFFF00">
                <a:alpha val="33000"/>
              </a:srgbClr>
            </a:glow>
          </a:effectLst>
        </p:grpSpPr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EF44C402-4383-4721-BADD-D7E243C3F319}"/>
                </a:ext>
              </a:extLst>
            </p:cNvPr>
            <p:cNvSpPr txBox="1"/>
            <p:nvPr/>
          </p:nvSpPr>
          <p:spPr>
            <a:xfrm rot="10800000">
              <a:off x="5181883" y="-3581867"/>
              <a:ext cx="253950" cy="133410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168" name="Connecteur droit avec flèche 167">
              <a:extLst>
                <a:ext uri="{FF2B5EF4-FFF2-40B4-BE49-F238E27FC236}">
                  <a16:creationId xmlns:a16="http://schemas.microsoft.com/office/drawing/2014/main" id="{D3DF7782-E79A-4320-8F59-6AEB393C8F95}"/>
                </a:ext>
              </a:extLst>
            </p:cNvPr>
            <p:cNvCxnSpPr/>
            <p:nvPr/>
          </p:nvCxnSpPr>
          <p:spPr>
            <a:xfrm>
              <a:off x="4953751" y="-2097288"/>
              <a:ext cx="398964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none" w="med" len="lg"/>
              <a:tailEnd type="stealth" w="lg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avec flèche 168">
              <a:extLst>
                <a:ext uri="{FF2B5EF4-FFF2-40B4-BE49-F238E27FC236}">
                  <a16:creationId xmlns:a16="http://schemas.microsoft.com/office/drawing/2014/main" id="{AB7EBE0E-8FD5-419D-94AE-BE5C7B16D082}"/>
                </a:ext>
              </a:extLst>
            </p:cNvPr>
            <p:cNvCxnSpPr/>
            <p:nvPr/>
          </p:nvCxnSpPr>
          <p:spPr>
            <a:xfrm>
              <a:off x="4972123" y="2756002"/>
              <a:ext cx="398964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none" w="med" len="lg"/>
              <a:tailEnd type="stealth" w="lg" len="lg"/>
            </a:ln>
            <a:effectLst>
              <a:glow rad="762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144EF73F-CBCD-4268-894E-3D5F5CD59D78}"/>
                </a:ext>
              </a:extLst>
            </p:cNvPr>
            <p:cNvCxnSpPr/>
            <p:nvPr/>
          </p:nvCxnSpPr>
          <p:spPr>
            <a:xfrm flipH="1">
              <a:off x="5355204" y="-2229357"/>
              <a:ext cx="11196" cy="48619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glow rad="508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D1E7BF60-FA93-4C08-9CFB-EEC8777EE517}"/>
                </a:ext>
              </a:extLst>
            </p:cNvPr>
            <p:cNvCxnSpPr/>
            <p:nvPr/>
          </p:nvCxnSpPr>
          <p:spPr>
            <a:xfrm>
              <a:off x="5370097" y="-2483981"/>
              <a:ext cx="0" cy="807963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728D74E4-1577-4FC4-B1AC-04607440BC7B}"/>
                </a:ext>
              </a:extLst>
            </p:cNvPr>
            <p:cNvCxnSpPr/>
            <p:nvPr/>
          </p:nvCxnSpPr>
          <p:spPr>
            <a:xfrm>
              <a:off x="5368891" y="2367077"/>
              <a:ext cx="0" cy="807963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e 172">
              <a:extLst>
                <a:ext uri="{FF2B5EF4-FFF2-40B4-BE49-F238E27FC236}">
                  <a16:creationId xmlns:a16="http://schemas.microsoft.com/office/drawing/2014/main" id="{4167A8AB-7214-416E-A3D5-8D499E57B929}"/>
                </a:ext>
              </a:extLst>
            </p:cNvPr>
            <p:cNvGrpSpPr/>
            <p:nvPr/>
          </p:nvGrpSpPr>
          <p:grpSpPr>
            <a:xfrm>
              <a:off x="5322672" y="1214365"/>
              <a:ext cx="76344" cy="151312"/>
              <a:chOff x="5327970" y="1225281"/>
              <a:chExt cx="76344" cy="151312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59FA07BC-82BD-46D5-B919-637CB53C5439}"/>
                  </a:ext>
                </a:extLst>
              </p:cNvPr>
              <p:cNvSpPr/>
              <p:nvPr/>
            </p:nvSpPr>
            <p:spPr>
              <a:xfrm>
                <a:off x="5327970" y="1225281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A255E9F-23EF-4EA0-841D-CBC16896519D}"/>
                  </a:ext>
                </a:extLst>
              </p:cNvPr>
              <p:cNvSpPr/>
              <p:nvPr/>
            </p:nvSpPr>
            <p:spPr>
              <a:xfrm>
                <a:off x="5332314" y="133087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174" name="Groupe 173">
              <a:extLst>
                <a:ext uri="{FF2B5EF4-FFF2-40B4-BE49-F238E27FC236}">
                  <a16:creationId xmlns:a16="http://schemas.microsoft.com/office/drawing/2014/main" id="{EFD52DEE-3ECA-47D1-9864-4D5A3A309B38}"/>
                </a:ext>
              </a:extLst>
            </p:cNvPr>
            <p:cNvGrpSpPr/>
            <p:nvPr/>
          </p:nvGrpSpPr>
          <p:grpSpPr>
            <a:xfrm>
              <a:off x="5326409" y="-1432635"/>
              <a:ext cx="91747" cy="1875655"/>
              <a:chOff x="5340709" y="-689696"/>
              <a:chExt cx="91747" cy="1875655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F528B166-E998-4EFD-95A6-F8E6023663AD}"/>
                  </a:ext>
                </a:extLst>
              </p:cNvPr>
              <p:cNvSpPr/>
              <p:nvPr/>
            </p:nvSpPr>
            <p:spPr>
              <a:xfrm>
                <a:off x="5340709" y="1034647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278C1D1-9B8B-4FED-A477-38ED470167C3}"/>
                  </a:ext>
                </a:extLst>
              </p:cNvPr>
              <p:cNvSpPr/>
              <p:nvPr/>
            </p:nvSpPr>
            <p:spPr>
              <a:xfrm>
                <a:off x="5351776" y="11402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C9C4DFF-9C8F-4FE1-9A36-7B2B74C370DB}"/>
                  </a:ext>
                </a:extLst>
              </p:cNvPr>
              <p:cNvSpPr/>
              <p:nvPr/>
            </p:nvSpPr>
            <p:spPr>
              <a:xfrm>
                <a:off x="5341317" y="164440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CB3CC4B6-BC6F-470D-9861-C20C26FA1125}"/>
                  </a:ext>
                </a:extLst>
              </p:cNvPr>
              <p:cNvSpPr/>
              <p:nvPr/>
            </p:nvSpPr>
            <p:spPr>
              <a:xfrm>
                <a:off x="5352385" y="270032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43371AFE-F43C-4FCC-BE7A-1596C0D0DAE7}"/>
                  </a:ext>
                </a:extLst>
              </p:cNvPr>
              <p:cNvSpPr/>
              <p:nvPr/>
            </p:nvSpPr>
            <p:spPr>
              <a:xfrm>
                <a:off x="5349388" y="-689696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02A9BBFF-0C26-4F23-A93E-4D68767D612D}"/>
                  </a:ext>
                </a:extLst>
              </p:cNvPr>
              <p:cNvSpPr/>
              <p:nvPr/>
            </p:nvSpPr>
            <p:spPr>
              <a:xfrm>
                <a:off x="5360456" y="-584104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grpSp>
          <p:nvGrpSpPr>
            <p:cNvPr id="175" name="Groupe 174">
              <a:extLst>
                <a:ext uri="{FF2B5EF4-FFF2-40B4-BE49-F238E27FC236}">
                  <a16:creationId xmlns:a16="http://schemas.microsoft.com/office/drawing/2014/main" id="{080886A9-9120-4594-AD12-CD17433AEDC8}"/>
                </a:ext>
              </a:extLst>
            </p:cNvPr>
            <p:cNvGrpSpPr/>
            <p:nvPr/>
          </p:nvGrpSpPr>
          <p:grpSpPr>
            <a:xfrm>
              <a:off x="5310156" y="2016641"/>
              <a:ext cx="76344" cy="151311"/>
              <a:chOff x="5329941" y="1208183"/>
              <a:chExt cx="76344" cy="151311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27C6E71-4B12-4432-BA34-63DDA1C9C399}"/>
                  </a:ext>
                </a:extLst>
              </p:cNvPr>
              <p:cNvSpPr/>
              <p:nvPr/>
            </p:nvSpPr>
            <p:spPr>
              <a:xfrm>
                <a:off x="5329941" y="1208183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31216AC1-7172-4C79-A601-408433C98623}"/>
                  </a:ext>
                </a:extLst>
              </p:cNvPr>
              <p:cNvSpPr/>
              <p:nvPr/>
            </p:nvSpPr>
            <p:spPr>
              <a:xfrm>
                <a:off x="5334285" y="1313775"/>
                <a:ext cx="720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314"/>
              </a:p>
            </p:txBody>
          </p:sp>
        </p:grp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CC95FDC3-9009-421D-8E73-FF7A34C3F785}"/>
                </a:ext>
              </a:extLst>
            </p:cNvPr>
            <p:cNvSpPr txBox="1"/>
            <p:nvPr/>
          </p:nvSpPr>
          <p:spPr>
            <a:xfrm rot="10800000">
              <a:off x="5225070" y="3062762"/>
              <a:ext cx="265605" cy="1312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195" name="Line 170">
            <a:extLst>
              <a:ext uri="{FF2B5EF4-FFF2-40B4-BE49-F238E27FC236}">
                <a16:creationId xmlns:a16="http://schemas.microsoft.com/office/drawing/2014/main" id="{E5487618-8170-4D41-8C2D-13E74258D34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9516635" y="4404518"/>
            <a:ext cx="1847451" cy="1768839"/>
          </a:xfrm>
          <a:prstGeom prst="line">
            <a:avLst/>
          </a:prstGeom>
          <a:noFill/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2988" tIns="41494" rIns="82988" bIns="41494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05D47E8A-E609-447A-A90A-DDBA8962B7A0}"/>
              </a:ext>
            </a:extLst>
          </p:cNvPr>
          <p:cNvCxnSpPr/>
          <p:nvPr/>
        </p:nvCxnSpPr>
        <p:spPr>
          <a:xfrm>
            <a:off x="10430653" y="2046623"/>
            <a:ext cx="167" cy="183600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8C9AC7A-2C09-40BE-85C2-C4CE79EA6E13}"/>
              </a:ext>
            </a:extLst>
          </p:cNvPr>
          <p:cNvGrpSpPr/>
          <p:nvPr/>
        </p:nvGrpSpPr>
        <p:grpSpPr>
          <a:xfrm>
            <a:off x="7174601" y="4987314"/>
            <a:ext cx="3581054" cy="632359"/>
            <a:chOff x="7166243" y="5047114"/>
            <a:chExt cx="3581054" cy="632359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FC8415E6-CBBE-4E93-B309-13B5831BA2F0}"/>
                </a:ext>
              </a:extLst>
            </p:cNvPr>
            <p:cNvCxnSpPr>
              <a:cxnSpLocks/>
            </p:cNvCxnSpPr>
            <p:nvPr/>
          </p:nvCxnSpPr>
          <p:spPr>
            <a:xfrm>
              <a:off x="7183297" y="5679473"/>
              <a:ext cx="35640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oval" w="med" len="lg"/>
              <a:tailEnd w="med" len="lg"/>
            </a:ln>
            <a:effectLst>
              <a:glow rad="63500">
                <a:schemeClr val="accent4">
                  <a:satMod val="175000"/>
                  <a:alpha val="7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1ABFE832-590F-4CC2-BF61-C3FA22400540}"/>
                </a:ext>
              </a:extLst>
            </p:cNvPr>
            <p:cNvCxnSpPr>
              <a:cxnSpLocks/>
            </p:cNvCxnSpPr>
            <p:nvPr/>
          </p:nvCxnSpPr>
          <p:spPr>
            <a:xfrm>
              <a:off x="7166243" y="5047114"/>
              <a:ext cx="29880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oval" w="med" len="lg"/>
              <a:tailEnd w="med" len="lg"/>
            </a:ln>
            <a:effectLst>
              <a:glow rad="63500">
                <a:schemeClr val="accent4">
                  <a:satMod val="175000"/>
                  <a:alpha val="7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2120745-F7CE-41E9-AE1A-E77EAC734EA7}"/>
              </a:ext>
            </a:extLst>
          </p:cNvPr>
          <p:cNvGrpSpPr/>
          <p:nvPr/>
        </p:nvGrpSpPr>
        <p:grpSpPr>
          <a:xfrm>
            <a:off x="10137340" y="3744281"/>
            <a:ext cx="618315" cy="1867563"/>
            <a:chOff x="10137340" y="3744281"/>
            <a:chExt cx="618315" cy="1867563"/>
          </a:xfrm>
        </p:grpSpPr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F652B874-FEB9-47A1-A2CE-76165DAEFC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37340" y="3744281"/>
              <a:ext cx="0" cy="1236591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none" w="med" len="lg"/>
              <a:tailEnd w="med" len="lg"/>
            </a:ln>
            <a:effectLst>
              <a:glow rad="63500">
                <a:schemeClr val="accent4">
                  <a:satMod val="175000"/>
                  <a:alpha val="7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F339A48D-EACC-487A-B242-3C768044772B}"/>
                </a:ext>
              </a:extLst>
            </p:cNvPr>
            <p:cNvCxnSpPr>
              <a:cxnSpLocks/>
            </p:cNvCxnSpPr>
            <p:nvPr/>
          </p:nvCxnSpPr>
          <p:spPr>
            <a:xfrm>
              <a:off x="10755655" y="3744281"/>
              <a:ext cx="0" cy="1867563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none" w="med" len="lg"/>
              <a:tailEnd w="med" len="lg"/>
            </a:ln>
            <a:effectLst>
              <a:glow rad="63500">
                <a:schemeClr val="accent4">
                  <a:satMod val="175000"/>
                  <a:alpha val="7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476F4301-B61E-4212-BD09-F1791811C83C}"/>
              </a:ext>
            </a:extLst>
          </p:cNvPr>
          <p:cNvCxnSpPr>
            <a:cxnSpLocks/>
          </p:cNvCxnSpPr>
          <p:nvPr/>
        </p:nvCxnSpPr>
        <p:spPr>
          <a:xfrm>
            <a:off x="10123907" y="2582010"/>
            <a:ext cx="0" cy="1177200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21BD869F-B594-44D0-917B-F3900A033521}"/>
              </a:ext>
            </a:extLst>
          </p:cNvPr>
          <p:cNvCxnSpPr>
            <a:cxnSpLocks/>
          </p:cNvCxnSpPr>
          <p:nvPr/>
        </p:nvCxnSpPr>
        <p:spPr>
          <a:xfrm>
            <a:off x="10745116" y="2576537"/>
            <a:ext cx="0" cy="1188000"/>
          </a:xfrm>
          <a:prstGeom prst="line">
            <a:avLst/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6CEA161F-A556-4E9B-8740-D7B13B40E2A9}"/>
              </a:ext>
            </a:extLst>
          </p:cNvPr>
          <p:cNvCxnSpPr>
            <a:cxnSpLocks/>
          </p:cNvCxnSpPr>
          <p:nvPr/>
        </p:nvCxnSpPr>
        <p:spPr>
          <a:xfrm>
            <a:off x="10074272" y="2252302"/>
            <a:ext cx="0" cy="36000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Connecteur droit 222">
            <a:extLst>
              <a:ext uri="{FF2B5EF4-FFF2-40B4-BE49-F238E27FC236}">
                <a16:creationId xmlns:a16="http://schemas.microsoft.com/office/drawing/2014/main" id="{C50E4D9E-1B8C-4693-A454-B3A7BD3CA5AB}"/>
              </a:ext>
            </a:extLst>
          </p:cNvPr>
          <p:cNvCxnSpPr>
            <a:cxnSpLocks/>
          </p:cNvCxnSpPr>
          <p:nvPr/>
        </p:nvCxnSpPr>
        <p:spPr>
          <a:xfrm flipH="1">
            <a:off x="10787480" y="2236970"/>
            <a:ext cx="0" cy="36000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D21AE69-D13D-4952-9D2B-1E21952D0F4A}"/>
              </a:ext>
            </a:extLst>
          </p:cNvPr>
          <p:cNvCxnSpPr>
            <a:cxnSpLocks/>
          </p:cNvCxnSpPr>
          <p:nvPr/>
        </p:nvCxnSpPr>
        <p:spPr>
          <a:xfrm>
            <a:off x="9956510" y="2250778"/>
            <a:ext cx="139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C525F7FC-23C7-453C-BF42-C5284C9A4782}"/>
              </a:ext>
            </a:extLst>
          </p:cNvPr>
          <p:cNvCxnSpPr>
            <a:cxnSpLocks/>
          </p:cNvCxnSpPr>
          <p:nvPr/>
        </p:nvCxnSpPr>
        <p:spPr>
          <a:xfrm>
            <a:off x="10781504" y="2250778"/>
            <a:ext cx="2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8FA4B461-C6B4-440F-A222-AF4CAEF50739}"/>
              </a:ext>
            </a:extLst>
          </p:cNvPr>
          <p:cNvGrpSpPr/>
          <p:nvPr/>
        </p:nvGrpSpPr>
        <p:grpSpPr>
          <a:xfrm>
            <a:off x="10069408" y="2592680"/>
            <a:ext cx="733477" cy="3689"/>
            <a:chOff x="10069408" y="2592680"/>
            <a:chExt cx="733477" cy="3689"/>
          </a:xfrm>
        </p:grpSpPr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CD0C5C86-DCF9-42DC-9CDB-A038EC297F5C}"/>
                </a:ext>
              </a:extLst>
            </p:cNvPr>
            <p:cNvCxnSpPr>
              <a:cxnSpLocks/>
            </p:cNvCxnSpPr>
            <p:nvPr/>
          </p:nvCxnSpPr>
          <p:spPr>
            <a:xfrm>
              <a:off x="10069408" y="2596369"/>
              <a:ext cx="1394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63CF72D3-B839-4ABE-BF30-E4C1E963C9A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3443" y="2592680"/>
              <a:ext cx="1394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4F3FBED2-5CE1-4CF7-BE72-C54692814338}"/>
              </a:ext>
            </a:extLst>
          </p:cNvPr>
          <p:cNvCxnSpPr>
            <a:cxnSpLocks/>
          </p:cNvCxnSpPr>
          <p:nvPr/>
        </p:nvCxnSpPr>
        <p:spPr>
          <a:xfrm>
            <a:off x="9980929" y="3744281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A1274A2C-AFBE-47EE-8693-88983C1087B7}"/>
              </a:ext>
            </a:extLst>
          </p:cNvPr>
          <p:cNvCxnSpPr>
            <a:cxnSpLocks/>
          </p:cNvCxnSpPr>
          <p:nvPr/>
        </p:nvCxnSpPr>
        <p:spPr>
          <a:xfrm>
            <a:off x="10672059" y="3744281"/>
            <a:ext cx="398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2DACE07-F948-4F57-8FFF-5B24C0609C44}"/>
              </a:ext>
            </a:extLst>
          </p:cNvPr>
          <p:cNvGrpSpPr/>
          <p:nvPr/>
        </p:nvGrpSpPr>
        <p:grpSpPr>
          <a:xfrm>
            <a:off x="10194182" y="2575961"/>
            <a:ext cx="477877" cy="1188000"/>
            <a:chOff x="10194182" y="2575961"/>
            <a:chExt cx="477877" cy="1188000"/>
          </a:xfrm>
        </p:grpSpPr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0770C465-419F-4B4D-A4E7-C2F3E6ABECA4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182" y="2575961"/>
              <a:ext cx="0" cy="118800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9C25A37E-FB8E-454E-B015-08CCF6016AD1}"/>
                </a:ext>
              </a:extLst>
            </p:cNvPr>
            <p:cNvCxnSpPr>
              <a:cxnSpLocks/>
            </p:cNvCxnSpPr>
            <p:nvPr/>
          </p:nvCxnSpPr>
          <p:spPr>
            <a:xfrm>
              <a:off x="10672059" y="2581937"/>
              <a:ext cx="0" cy="117720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650C5CDA-4E28-4908-9FE3-F09276B19581}"/>
              </a:ext>
            </a:extLst>
          </p:cNvPr>
          <p:cNvGrpSpPr/>
          <p:nvPr/>
        </p:nvGrpSpPr>
        <p:grpSpPr>
          <a:xfrm>
            <a:off x="9564072" y="2245405"/>
            <a:ext cx="1765013" cy="1525761"/>
            <a:chOff x="9564072" y="2245405"/>
            <a:chExt cx="1765013" cy="1525761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02F7874-C75E-42BF-81A5-EE0328FF5F37}"/>
                </a:ext>
              </a:extLst>
            </p:cNvPr>
            <p:cNvGrpSpPr/>
            <p:nvPr/>
          </p:nvGrpSpPr>
          <p:grpSpPr>
            <a:xfrm>
              <a:off x="9564072" y="2245405"/>
              <a:ext cx="639644" cy="1525761"/>
              <a:chOff x="9564072" y="2245405"/>
              <a:chExt cx="639644" cy="1525761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19CF425-822B-4EF1-9A3F-E2FCF506A941}"/>
                  </a:ext>
                </a:extLst>
              </p:cNvPr>
              <p:cNvCxnSpPr/>
              <p:nvPr/>
            </p:nvCxnSpPr>
            <p:spPr>
              <a:xfrm flipH="1">
                <a:off x="9569405" y="2245405"/>
                <a:ext cx="141688" cy="143028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>
                <a:extLst>
                  <a:ext uri="{FF2B5EF4-FFF2-40B4-BE49-F238E27FC236}">
                    <a16:creationId xmlns:a16="http://schemas.microsoft.com/office/drawing/2014/main" id="{9BB0F2E4-FEF6-4D77-93FE-FEDE92EABC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74526" y="2260236"/>
                <a:ext cx="282246" cy="314271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B5EC538B-FE3C-4856-A8BF-AEE606E29D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74526" y="2262554"/>
                <a:ext cx="480215" cy="521757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C058892F-C387-411F-B0FD-A0057206C5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69405" y="2487399"/>
                <a:ext cx="504280" cy="520171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>
                <a:extLst>
                  <a:ext uri="{FF2B5EF4-FFF2-40B4-BE49-F238E27FC236}">
                    <a16:creationId xmlns:a16="http://schemas.microsoft.com/office/drawing/2014/main" id="{C430B514-8296-4EBC-A920-1A0187B9F3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68535" y="2616611"/>
                <a:ext cx="616447" cy="644526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cteur droit 154">
                <a:extLst>
                  <a:ext uri="{FF2B5EF4-FFF2-40B4-BE49-F238E27FC236}">
                    <a16:creationId xmlns:a16="http://schemas.microsoft.com/office/drawing/2014/main" id="{F66782B9-4345-4C5F-A7A8-61F584F0BE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69405" y="2839740"/>
                <a:ext cx="634311" cy="651724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>
                <a:extLst>
                  <a:ext uri="{FF2B5EF4-FFF2-40B4-BE49-F238E27FC236}">
                    <a16:creationId xmlns:a16="http://schemas.microsoft.com/office/drawing/2014/main" id="{7E085ADA-282A-4AE4-BD77-82511BC33A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64072" y="3085647"/>
                <a:ext cx="634311" cy="651724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>
                <a:extLst>
                  <a:ext uri="{FF2B5EF4-FFF2-40B4-BE49-F238E27FC236}">
                    <a16:creationId xmlns:a16="http://schemas.microsoft.com/office/drawing/2014/main" id="{4949D329-8860-43F8-838A-ECEF376446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83521" y="3325469"/>
                <a:ext cx="405844" cy="420169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161">
                <a:extLst>
                  <a:ext uri="{FF2B5EF4-FFF2-40B4-BE49-F238E27FC236}">
                    <a16:creationId xmlns:a16="http://schemas.microsoft.com/office/drawing/2014/main" id="{239002E3-62C1-4810-8F92-EEDE537F44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1260" y="3570694"/>
                <a:ext cx="202922" cy="200472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Groupe 223">
              <a:extLst>
                <a:ext uri="{FF2B5EF4-FFF2-40B4-BE49-F238E27FC236}">
                  <a16:creationId xmlns:a16="http://schemas.microsoft.com/office/drawing/2014/main" id="{4A1D80BB-69E7-4978-A0B0-8A8B7D26462A}"/>
                </a:ext>
              </a:extLst>
            </p:cNvPr>
            <p:cNvGrpSpPr/>
            <p:nvPr/>
          </p:nvGrpSpPr>
          <p:grpSpPr>
            <a:xfrm>
              <a:off x="10672065" y="2258165"/>
              <a:ext cx="657020" cy="1471628"/>
              <a:chOff x="9577872" y="2252975"/>
              <a:chExt cx="657020" cy="1471628"/>
            </a:xfrm>
          </p:grpSpPr>
          <p:cxnSp>
            <p:nvCxnSpPr>
              <p:cNvPr id="226" name="Connecteur droit 225">
                <a:extLst>
                  <a:ext uri="{FF2B5EF4-FFF2-40B4-BE49-F238E27FC236}">
                    <a16:creationId xmlns:a16="http://schemas.microsoft.com/office/drawing/2014/main" id="{BCB8695D-D8EA-4770-95F4-3E76512936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87311" y="2260236"/>
                <a:ext cx="169461" cy="171364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Connecteur droit 226">
                <a:extLst>
                  <a:ext uri="{FF2B5EF4-FFF2-40B4-BE49-F238E27FC236}">
                    <a16:creationId xmlns:a16="http://schemas.microsoft.com/office/drawing/2014/main" id="{9EB38274-F385-4B6F-95B2-83A481851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3103" y="2252975"/>
                <a:ext cx="480215" cy="521757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necteur droit 227">
                <a:extLst>
                  <a:ext uri="{FF2B5EF4-FFF2-40B4-BE49-F238E27FC236}">
                    <a16:creationId xmlns:a16="http://schemas.microsoft.com/office/drawing/2014/main" id="{53E785C0-21DB-4FA6-B0C1-D91BB2C7EF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9774" y="2309163"/>
                <a:ext cx="638447" cy="714696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Connecteur droit 228">
                <a:extLst>
                  <a:ext uri="{FF2B5EF4-FFF2-40B4-BE49-F238E27FC236}">
                    <a16:creationId xmlns:a16="http://schemas.microsoft.com/office/drawing/2014/main" id="{5A179A6F-D328-42D6-80DD-7C5F0C9E6C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5468" y="2559285"/>
                <a:ext cx="645983" cy="697619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Connecteur droit 229">
                <a:extLst>
                  <a:ext uri="{FF2B5EF4-FFF2-40B4-BE49-F238E27FC236}">
                    <a16:creationId xmlns:a16="http://schemas.microsoft.com/office/drawing/2014/main" id="{5E2A1CD6-87CA-4882-9066-0A7363FA10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77872" y="2797294"/>
                <a:ext cx="657020" cy="689937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Connecteur droit 230">
                <a:extLst>
                  <a:ext uri="{FF2B5EF4-FFF2-40B4-BE49-F238E27FC236}">
                    <a16:creationId xmlns:a16="http://schemas.microsoft.com/office/drawing/2014/main" id="{02F7D8C6-238D-40C7-86E9-C1123C76EE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3703" y="3068715"/>
                <a:ext cx="634311" cy="651724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Connecteur droit 231">
                <a:extLst>
                  <a:ext uri="{FF2B5EF4-FFF2-40B4-BE49-F238E27FC236}">
                    <a16:creationId xmlns:a16="http://schemas.microsoft.com/office/drawing/2014/main" id="{BAE8A686-235D-4DD6-B7F7-941BB48571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17385" y="3300071"/>
                <a:ext cx="405844" cy="420169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Connecteur droit 232">
                <a:extLst>
                  <a:ext uri="{FF2B5EF4-FFF2-40B4-BE49-F238E27FC236}">
                    <a16:creationId xmlns:a16="http://schemas.microsoft.com/office/drawing/2014/main" id="{FFEF5D91-9AD6-4DB2-9E3C-FE8DF6F31B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20891" y="3524131"/>
                <a:ext cx="202922" cy="200472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4" name="ZoneTexte 233">
            <a:extLst>
              <a:ext uri="{FF2B5EF4-FFF2-40B4-BE49-F238E27FC236}">
                <a16:creationId xmlns:a16="http://schemas.microsoft.com/office/drawing/2014/main" id="{29484084-10C4-4A92-92A1-5A673C141E61}"/>
              </a:ext>
            </a:extLst>
          </p:cNvPr>
          <p:cNvSpPr txBox="1"/>
          <p:nvPr/>
        </p:nvSpPr>
        <p:spPr>
          <a:xfrm>
            <a:off x="5460163" y="1601415"/>
            <a:ext cx="87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A - A</a:t>
            </a:r>
          </a:p>
        </p:txBody>
      </p:sp>
    </p:spTree>
    <p:extLst>
      <p:ext uri="{BB962C8B-B14F-4D97-AF65-F5344CB8AC3E}">
        <p14:creationId xmlns:p14="http://schemas.microsoft.com/office/powerpoint/2010/main" val="18525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0" name="Image 10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49E1DB4-7AF7-4A2C-8ED7-2454BB63AF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ECB7293-1103-4378-B6FA-F8AAB778604C}"/>
              </a:ext>
            </a:extLst>
          </p:cNvPr>
          <p:cNvGrpSpPr/>
          <p:nvPr/>
        </p:nvGrpSpPr>
        <p:grpSpPr>
          <a:xfrm>
            <a:off x="4318549" y="649824"/>
            <a:ext cx="7133664" cy="5795938"/>
            <a:chOff x="4319409" y="1043200"/>
            <a:chExt cx="6711058" cy="540256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D1DFE82-1755-4555-B5AC-616C27EFD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906"/>
            <a:stretch/>
          </p:blipFill>
          <p:spPr>
            <a:xfrm>
              <a:off x="4506658" y="1043200"/>
              <a:ext cx="6523809" cy="2702438"/>
            </a:xfrm>
            <a:prstGeom prst="rect">
              <a:avLst/>
            </a:prstGeom>
          </p:spPr>
        </p:pic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F187F578-6E2A-47D9-97B1-15864DABD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74" t="56538" r="2874" b="-4632"/>
            <a:stretch/>
          </p:blipFill>
          <p:spPr>
            <a:xfrm>
              <a:off x="4319409" y="3743324"/>
              <a:ext cx="6523809" cy="2702438"/>
            </a:xfrm>
            <a:prstGeom prst="rect">
              <a:avLst/>
            </a:prstGeom>
          </p:spPr>
        </p:pic>
      </p:grpSp>
      <p:sp>
        <p:nvSpPr>
          <p:cNvPr id="86" name="ZoneTexte 85">
            <a:extLst>
              <a:ext uri="{FF2B5EF4-FFF2-40B4-BE49-F238E27FC236}">
                <a16:creationId xmlns:a16="http://schemas.microsoft.com/office/drawing/2014/main" id="{B24FF80A-4E6C-4EE9-AF91-FF71BFCA22B9}"/>
              </a:ext>
            </a:extLst>
          </p:cNvPr>
          <p:cNvSpPr txBox="1"/>
          <p:nvPr/>
        </p:nvSpPr>
        <p:spPr>
          <a:xfrm>
            <a:off x="195126" y="377519"/>
            <a:ext cx="4750198" cy="3389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indent="-1981200"/>
            <a:r>
              <a:rPr lang="fr-FR" sz="2800" b="1" i="0" u="sng" dirty="0">
                <a:solidFill>
                  <a:srgbClr val="000000"/>
                </a:solidFill>
                <a:effectLst/>
                <a:latin typeface="Calibri-Bold"/>
              </a:rPr>
              <a:t>Exercice 05 :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Compléter :</a:t>
            </a:r>
          </a:p>
          <a:p>
            <a:pPr marL="1981200" indent="-1981200">
              <a:lnSpc>
                <a:spcPts val="2500"/>
              </a:lnSpc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- La vue de face en coupe A – A</a:t>
            </a:r>
          </a:p>
          <a:p>
            <a:pPr marL="1981200" indent="-1981200">
              <a:lnSpc>
                <a:spcPts val="2500"/>
              </a:lnSpc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- La vue de gauche.</a:t>
            </a:r>
          </a:p>
          <a:p>
            <a:pPr marL="1981200" indent="-1981200">
              <a:lnSpc>
                <a:spcPts val="2500"/>
              </a:lnSpc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- La vue de dessus.</a:t>
            </a:r>
          </a:p>
          <a:p>
            <a:pPr marL="174625" indent="-174625">
              <a:lnSpc>
                <a:spcPts val="2500"/>
              </a:lnSpc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Indiquer les trois surfaces A, B, et C sur les vues</a:t>
            </a:r>
          </a:p>
          <a:p>
            <a:pPr marL="1981200" indent="-1981200">
              <a:lnSpc>
                <a:spcPts val="2500"/>
              </a:lnSpc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- Coter l'encombrement de la pièce.</a:t>
            </a:r>
          </a:p>
          <a:p>
            <a:pPr marL="1981200" indent="-1981200">
              <a:lnSpc>
                <a:spcPts val="2500"/>
              </a:lnSpc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- Coter la forme et la position du trou</a:t>
            </a:r>
            <a:br>
              <a:rPr lang="fr-FR" b="1" dirty="0"/>
            </a:br>
            <a:endParaRPr lang="fr-FR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6C55DCF-89DF-41B9-AB70-4FF7CBDBB4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6" y="2960301"/>
            <a:ext cx="3209524" cy="3523809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8BD3CB6-BEE1-4E59-BD91-B3A811E7603B}"/>
              </a:ext>
            </a:extLst>
          </p:cNvPr>
          <p:cNvCxnSpPr/>
          <p:nvPr/>
        </p:nvCxnSpPr>
        <p:spPr>
          <a:xfrm>
            <a:off x="7940833" y="5994400"/>
            <a:ext cx="32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EF85D4C-1FE8-495E-85CC-1C0B84342977}"/>
              </a:ext>
            </a:extLst>
          </p:cNvPr>
          <p:cNvCxnSpPr/>
          <p:nvPr/>
        </p:nvCxnSpPr>
        <p:spPr>
          <a:xfrm flipV="1">
            <a:off x="11220122" y="812800"/>
            <a:ext cx="0" cy="5152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87D3ABF-1173-42C9-A254-A7EABC5BDC48}"/>
              </a:ext>
            </a:extLst>
          </p:cNvPr>
          <p:cNvCxnSpPr>
            <a:cxnSpLocks/>
          </p:cNvCxnSpPr>
          <p:nvPr/>
        </p:nvCxnSpPr>
        <p:spPr>
          <a:xfrm>
            <a:off x="5547429" y="4281714"/>
            <a:ext cx="3954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394FAF91-A408-44C2-8274-72D340577706}"/>
              </a:ext>
            </a:extLst>
          </p:cNvPr>
          <p:cNvCxnSpPr>
            <a:cxnSpLocks/>
          </p:cNvCxnSpPr>
          <p:nvPr/>
        </p:nvCxnSpPr>
        <p:spPr>
          <a:xfrm>
            <a:off x="5602513" y="5559671"/>
            <a:ext cx="51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C38072F2-270A-476B-A792-B582E601C2E7}"/>
              </a:ext>
            </a:extLst>
          </p:cNvPr>
          <p:cNvCxnSpPr>
            <a:cxnSpLocks/>
          </p:cNvCxnSpPr>
          <p:nvPr/>
        </p:nvCxnSpPr>
        <p:spPr>
          <a:xfrm flipV="1">
            <a:off x="10750513" y="812800"/>
            <a:ext cx="0" cy="4729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C7C48586-D24E-4642-BD10-2E16162EB022}"/>
              </a:ext>
            </a:extLst>
          </p:cNvPr>
          <p:cNvCxnSpPr/>
          <p:nvPr/>
        </p:nvCxnSpPr>
        <p:spPr>
          <a:xfrm flipV="1">
            <a:off x="9500234" y="649824"/>
            <a:ext cx="0" cy="36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18F7162D-60B0-4E9E-B2D3-6C9E5C60452E}"/>
              </a:ext>
            </a:extLst>
          </p:cNvPr>
          <p:cNvCxnSpPr>
            <a:cxnSpLocks/>
          </p:cNvCxnSpPr>
          <p:nvPr/>
        </p:nvCxnSpPr>
        <p:spPr>
          <a:xfrm>
            <a:off x="5602513" y="4601204"/>
            <a:ext cx="4235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3BE80AA4-40C6-44F4-8181-77F5338F3770}"/>
              </a:ext>
            </a:extLst>
          </p:cNvPr>
          <p:cNvCxnSpPr>
            <a:cxnSpLocks/>
          </p:cNvCxnSpPr>
          <p:nvPr/>
        </p:nvCxnSpPr>
        <p:spPr>
          <a:xfrm>
            <a:off x="5602513" y="5251199"/>
            <a:ext cx="48635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FC5A431E-F1A8-4632-A191-A206A1871862}"/>
              </a:ext>
            </a:extLst>
          </p:cNvPr>
          <p:cNvCxnSpPr>
            <a:cxnSpLocks/>
          </p:cNvCxnSpPr>
          <p:nvPr/>
        </p:nvCxnSpPr>
        <p:spPr>
          <a:xfrm flipV="1">
            <a:off x="9808706" y="965204"/>
            <a:ext cx="0" cy="36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3B70D489-4911-4447-BF1E-071811A1D066}"/>
              </a:ext>
            </a:extLst>
          </p:cNvPr>
          <p:cNvCxnSpPr/>
          <p:nvPr/>
        </p:nvCxnSpPr>
        <p:spPr>
          <a:xfrm flipV="1">
            <a:off x="10466024" y="705001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862FCC90-CE4C-4807-9FCA-C7291323E4F6}"/>
              </a:ext>
            </a:extLst>
          </p:cNvPr>
          <p:cNvCxnSpPr>
            <a:cxnSpLocks/>
          </p:cNvCxnSpPr>
          <p:nvPr/>
        </p:nvCxnSpPr>
        <p:spPr>
          <a:xfrm>
            <a:off x="8176513" y="4160529"/>
            <a:ext cx="1214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4B7018A2-B328-4921-949A-BAD6037F5D6B}"/>
              </a:ext>
            </a:extLst>
          </p:cNvPr>
          <p:cNvCxnSpPr>
            <a:cxnSpLocks/>
          </p:cNvCxnSpPr>
          <p:nvPr/>
        </p:nvCxnSpPr>
        <p:spPr>
          <a:xfrm>
            <a:off x="8220581" y="5680857"/>
            <a:ext cx="27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83BE39EC-3501-4D29-92D5-FC4ACC174288}"/>
              </a:ext>
            </a:extLst>
          </p:cNvPr>
          <p:cNvCxnSpPr>
            <a:cxnSpLocks/>
          </p:cNvCxnSpPr>
          <p:nvPr/>
        </p:nvCxnSpPr>
        <p:spPr>
          <a:xfrm flipV="1">
            <a:off x="10896597" y="812800"/>
            <a:ext cx="0" cy="4862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29A0C8AF-61C8-4CB7-9167-50C226DE72C7}"/>
              </a:ext>
            </a:extLst>
          </p:cNvPr>
          <p:cNvCxnSpPr>
            <a:cxnSpLocks/>
          </p:cNvCxnSpPr>
          <p:nvPr/>
        </p:nvCxnSpPr>
        <p:spPr>
          <a:xfrm>
            <a:off x="5853951" y="1670717"/>
            <a:ext cx="5366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40F8DBEB-185E-4C16-B88E-7A280AA0C970}"/>
              </a:ext>
            </a:extLst>
          </p:cNvPr>
          <p:cNvCxnSpPr>
            <a:cxnSpLocks/>
          </p:cNvCxnSpPr>
          <p:nvPr/>
        </p:nvCxnSpPr>
        <p:spPr>
          <a:xfrm>
            <a:off x="7021739" y="1406312"/>
            <a:ext cx="421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E6A4129D-B00D-473F-9FA6-7A608B645087}"/>
              </a:ext>
            </a:extLst>
          </p:cNvPr>
          <p:cNvCxnSpPr>
            <a:cxnSpLocks/>
          </p:cNvCxnSpPr>
          <p:nvPr/>
        </p:nvCxnSpPr>
        <p:spPr>
          <a:xfrm>
            <a:off x="7074224" y="2563083"/>
            <a:ext cx="421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1E84EFD1-A315-48C1-A6C8-8D19BD146C2A}"/>
              </a:ext>
            </a:extLst>
          </p:cNvPr>
          <p:cNvCxnSpPr>
            <a:cxnSpLocks/>
          </p:cNvCxnSpPr>
          <p:nvPr/>
        </p:nvCxnSpPr>
        <p:spPr>
          <a:xfrm>
            <a:off x="6521986" y="1995094"/>
            <a:ext cx="0" cy="3999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D74F91F2-A99A-4FC9-AF40-9D22FD147433}"/>
              </a:ext>
            </a:extLst>
          </p:cNvPr>
          <p:cNvCxnSpPr>
            <a:cxnSpLocks/>
          </p:cNvCxnSpPr>
          <p:nvPr/>
        </p:nvCxnSpPr>
        <p:spPr>
          <a:xfrm>
            <a:off x="7656723" y="2010133"/>
            <a:ext cx="0" cy="3999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B7CAFC1C-BF7E-4DCA-BE04-EC3A41389A4B}"/>
              </a:ext>
            </a:extLst>
          </p:cNvPr>
          <p:cNvCxnSpPr>
            <a:cxnSpLocks/>
          </p:cNvCxnSpPr>
          <p:nvPr/>
        </p:nvCxnSpPr>
        <p:spPr>
          <a:xfrm>
            <a:off x="5920053" y="812800"/>
            <a:ext cx="536617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B264B4E3-5274-4BA6-AD62-6A7CC66A384D}"/>
              </a:ext>
            </a:extLst>
          </p:cNvPr>
          <p:cNvCxnSpPr>
            <a:cxnSpLocks/>
          </p:cNvCxnSpPr>
          <p:nvPr/>
        </p:nvCxnSpPr>
        <p:spPr>
          <a:xfrm>
            <a:off x="6444653" y="3311351"/>
            <a:ext cx="5366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A1FD29A0-E19C-4017-86B9-728FF32D4213}"/>
              </a:ext>
            </a:extLst>
          </p:cNvPr>
          <p:cNvCxnSpPr/>
          <p:nvPr/>
        </p:nvCxnSpPr>
        <p:spPr>
          <a:xfrm flipV="1">
            <a:off x="9369235" y="538776"/>
            <a:ext cx="0" cy="36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695A4643-27BA-4DDB-A1FA-96079FD38C85}"/>
              </a:ext>
            </a:extLst>
          </p:cNvPr>
          <p:cNvCxnSpPr>
            <a:cxnSpLocks/>
          </p:cNvCxnSpPr>
          <p:nvPr/>
        </p:nvCxnSpPr>
        <p:spPr>
          <a:xfrm flipH="1">
            <a:off x="7720288" y="1995094"/>
            <a:ext cx="0" cy="1915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6F1A5B0F-FF4D-4886-A8A2-3B6C2AE5749C}"/>
              </a:ext>
            </a:extLst>
          </p:cNvPr>
          <p:cNvCxnSpPr>
            <a:cxnSpLocks/>
          </p:cNvCxnSpPr>
          <p:nvPr/>
        </p:nvCxnSpPr>
        <p:spPr>
          <a:xfrm>
            <a:off x="6455670" y="1995094"/>
            <a:ext cx="0" cy="1915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569387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>
            <a:spAutoFit/>
          </a:bodyPr>
          <a:lstStyle/>
          <a:p>
            <a:pPr marR="0" lvl="0" indent="2698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153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0400" algn="l"/>
              </a:tabLst>
              <a:defRPr/>
            </a:pPr>
            <a:r>
              <a:rPr kumimoji="0" lang="fr-FR" sz="900" b="0" i="1" u="none" strike="noStrike" kern="1200" cap="none" spc="-5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829" y="79365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476CB219-DD54-4E3B-B5EA-2FB26F37B3B1}"/>
              </a:ext>
            </a:extLst>
          </p:cNvPr>
          <p:cNvSpPr/>
          <p:nvPr/>
        </p:nvSpPr>
        <p:spPr>
          <a:xfrm>
            <a:off x="668457" y="4768976"/>
            <a:ext cx="2822601" cy="1198323"/>
          </a:xfrm>
          <a:prstGeom prst="homePlate">
            <a:avLst>
              <a:gd name="adj" fmla="val 6598"/>
            </a:avLst>
          </a:prstGeom>
          <a:solidFill>
            <a:srgbClr val="4EB3CF"/>
          </a:solidFill>
          <a:ln w="19050" cap="rnd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252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540385" algn="ctr" defTabSz="9144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Leçon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 : pentagone 45">
            <a:extLst>
              <a:ext uri="{FF2B5EF4-FFF2-40B4-BE49-F238E27FC236}">
                <a16:creationId xmlns:a16="http://schemas.microsoft.com/office/drawing/2014/main" id="{60264B5F-EE0F-4802-8637-FD492C155D24}"/>
              </a:ext>
            </a:extLst>
          </p:cNvPr>
          <p:cNvSpPr/>
          <p:nvPr/>
        </p:nvSpPr>
        <p:spPr>
          <a:xfrm>
            <a:off x="2955952" y="4979290"/>
            <a:ext cx="8913473" cy="987132"/>
          </a:xfrm>
          <a:prstGeom prst="round2DiagRect">
            <a:avLst>
              <a:gd name="adj1" fmla="val 42324"/>
              <a:gd name="adj2" fmla="val 0"/>
            </a:avLst>
          </a:prstGeom>
          <a:solidFill>
            <a:srgbClr val="4EB3CF">
              <a:lumMod val="50000"/>
            </a:srgbClr>
          </a:solidFill>
          <a:ln w="19050" cap="rnd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10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070100" lvl="0" indent="-1620838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COTATION DIMENSIONNELLE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2FC7EDB-F988-450B-B70A-280B886D3761}"/>
              </a:ext>
            </a:extLst>
          </p:cNvPr>
          <p:cNvGrpSpPr/>
          <p:nvPr/>
        </p:nvGrpSpPr>
        <p:grpSpPr>
          <a:xfrm>
            <a:off x="635368" y="4761673"/>
            <a:ext cx="7111999" cy="1339444"/>
            <a:chOff x="0" y="0"/>
            <a:chExt cx="7111999" cy="1339444"/>
          </a:xfrm>
        </p:grpSpPr>
        <p:sp>
          <p:nvSpPr>
            <p:cNvPr id="13" name="Flèche : pentagone 12">
              <a:extLst>
                <a:ext uri="{FF2B5EF4-FFF2-40B4-BE49-F238E27FC236}">
                  <a16:creationId xmlns:a16="http://schemas.microsoft.com/office/drawing/2014/main" id="{58C1462E-50A5-437D-9BEA-DD041F09DAE1}"/>
                </a:ext>
              </a:extLst>
            </p:cNvPr>
            <p:cNvSpPr/>
            <p:nvPr/>
          </p:nvSpPr>
          <p:spPr>
            <a:xfrm>
              <a:off x="35624" y="0"/>
              <a:ext cx="7076375" cy="406481"/>
            </a:xfrm>
            <a:prstGeom prst="homePlate">
              <a:avLst>
                <a:gd name="adj" fmla="val 24928"/>
              </a:avLst>
            </a:prstGeom>
            <a:solidFill>
              <a:srgbClr val="37A76F"/>
            </a:solidFill>
            <a:ln w="3175" cap="rnd" cmpd="sng" algn="ctr">
              <a:noFill/>
              <a:prstDash val="solid"/>
            </a:ln>
            <a:effectLst/>
          </p:spPr>
          <p:txBody>
            <a:bodyPr rot="0" spcFirstLastPara="0" vert="horz" wrap="square" lIns="91440" tIns="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711200" algn="ctr" defTabSz="914400" rtl="0" eaLnBrk="1" fontAlgn="auto" latinLnBrk="0" hangingPunct="1">
                <a:lnSpc>
                  <a:spcPct val="107000"/>
                </a:lnSpc>
                <a:spcBef>
                  <a:spcPts val="3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Définition Graphique d'un Objet Technique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lèche : pentagone 47">
              <a:extLst>
                <a:ext uri="{FF2B5EF4-FFF2-40B4-BE49-F238E27FC236}">
                  <a16:creationId xmlns:a16="http://schemas.microsoft.com/office/drawing/2014/main" id="{973A6EB9-6FDB-491A-9762-3A0A246C9163}"/>
                </a:ext>
              </a:extLst>
            </p:cNvPr>
            <p:cNvSpPr/>
            <p:nvPr/>
          </p:nvSpPr>
          <p:spPr>
            <a:xfrm>
              <a:off x="0" y="3"/>
              <a:ext cx="1007559" cy="1339441"/>
            </a:xfrm>
            <a:custGeom>
              <a:avLst/>
              <a:gdLst>
                <a:gd name="connsiteX0" fmla="*/ 0 w 649682"/>
                <a:gd name="connsiteY0" fmla="*/ 0 h 1342050"/>
                <a:gd name="connsiteX1" fmla="*/ 507817 w 649682"/>
                <a:gd name="connsiteY1" fmla="*/ 0 h 1342050"/>
                <a:gd name="connsiteX2" fmla="*/ 649682 w 649682"/>
                <a:gd name="connsiteY2" fmla="*/ 671025 h 1342050"/>
                <a:gd name="connsiteX3" fmla="*/ 507817 w 649682"/>
                <a:gd name="connsiteY3" fmla="*/ 1342050 h 1342050"/>
                <a:gd name="connsiteX4" fmla="*/ 0 w 649682"/>
                <a:gd name="connsiteY4" fmla="*/ 1342050 h 1342050"/>
                <a:gd name="connsiteX5" fmla="*/ 0 w 649682"/>
                <a:gd name="connsiteY5" fmla="*/ 0 h 1342050"/>
                <a:gd name="connsiteX0" fmla="*/ 0 w 702436"/>
                <a:gd name="connsiteY0" fmla="*/ 0 h 1342050"/>
                <a:gd name="connsiteX1" fmla="*/ 507817 w 702436"/>
                <a:gd name="connsiteY1" fmla="*/ 0 h 1342050"/>
                <a:gd name="connsiteX2" fmla="*/ 702436 w 702436"/>
                <a:gd name="connsiteY2" fmla="*/ 380878 h 1342050"/>
                <a:gd name="connsiteX3" fmla="*/ 507817 w 702436"/>
                <a:gd name="connsiteY3" fmla="*/ 1342050 h 1342050"/>
                <a:gd name="connsiteX4" fmla="*/ 0 w 702436"/>
                <a:gd name="connsiteY4" fmla="*/ 1342050 h 1342050"/>
                <a:gd name="connsiteX5" fmla="*/ 0 w 702436"/>
                <a:gd name="connsiteY5" fmla="*/ 0 h 1342050"/>
                <a:gd name="connsiteX0" fmla="*/ 0 w 757602"/>
                <a:gd name="connsiteY0" fmla="*/ 0 h 1342050"/>
                <a:gd name="connsiteX1" fmla="*/ 507817 w 757602"/>
                <a:gd name="connsiteY1" fmla="*/ 0 h 1342050"/>
                <a:gd name="connsiteX2" fmla="*/ 757602 w 757602"/>
                <a:gd name="connsiteY2" fmla="*/ 407255 h 1342050"/>
                <a:gd name="connsiteX3" fmla="*/ 507817 w 757602"/>
                <a:gd name="connsiteY3" fmla="*/ 1342050 h 1342050"/>
                <a:gd name="connsiteX4" fmla="*/ 0 w 757602"/>
                <a:gd name="connsiteY4" fmla="*/ 1342050 h 1342050"/>
                <a:gd name="connsiteX5" fmla="*/ 0 w 757602"/>
                <a:gd name="connsiteY5" fmla="*/ 0 h 1342050"/>
                <a:gd name="connsiteX0" fmla="*/ 0 w 669679"/>
                <a:gd name="connsiteY0" fmla="*/ 0 h 1342050"/>
                <a:gd name="connsiteX1" fmla="*/ 507817 w 669679"/>
                <a:gd name="connsiteY1" fmla="*/ 0 h 1342050"/>
                <a:gd name="connsiteX2" fmla="*/ 669679 w 669679"/>
                <a:gd name="connsiteY2" fmla="*/ 407255 h 1342050"/>
                <a:gd name="connsiteX3" fmla="*/ 507817 w 669679"/>
                <a:gd name="connsiteY3" fmla="*/ 1342050 h 1342050"/>
                <a:gd name="connsiteX4" fmla="*/ 0 w 669679"/>
                <a:gd name="connsiteY4" fmla="*/ 1342050 h 1342050"/>
                <a:gd name="connsiteX5" fmla="*/ 0 w 669679"/>
                <a:gd name="connsiteY5" fmla="*/ 0 h 134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679" h="1342050">
                  <a:moveTo>
                    <a:pt x="0" y="0"/>
                  </a:moveTo>
                  <a:lnTo>
                    <a:pt x="507817" y="0"/>
                  </a:lnTo>
                  <a:lnTo>
                    <a:pt x="669679" y="407255"/>
                  </a:lnTo>
                  <a:lnTo>
                    <a:pt x="507817" y="1342050"/>
                  </a:lnTo>
                  <a:lnTo>
                    <a:pt x="0" y="1342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A76F"/>
            </a:solidFill>
            <a:ln w="12700" cap="rnd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36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Chap.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90170" algn="ctr" defTabSz="914400" rtl="0" eaLnBrk="1" fontAlgn="auto" latinLnBrk="0" hangingPunct="1">
                <a:lnSpc>
                  <a:spcPts val="7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Flèche : pentagone 45">
            <a:extLst>
              <a:ext uri="{FF2B5EF4-FFF2-40B4-BE49-F238E27FC236}">
                <a16:creationId xmlns:a16="http://schemas.microsoft.com/office/drawing/2014/main" id="{5701C47D-B57A-40CD-9969-CC242FF36429}"/>
              </a:ext>
            </a:extLst>
          </p:cNvPr>
          <p:cNvSpPr/>
          <p:nvPr/>
        </p:nvSpPr>
        <p:spPr>
          <a:xfrm>
            <a:off x="1543761" y="2312183"/>
            <a:ext cx="8913473" cy="987132"/>
          </a:xfrm>
          <a:prstGeom prst="round2DiagRect">
            <a:avLst>
              <a:gd name="adj1" fmla="val 42324"/>
              <a:gd name="adj2" fmla="val 0"/>
            </a:avLst>
          </a:prstGeom>
          <a:solidFill>
            <a:schemeClr val="accent2">
              <a:lumMod val="75000"/>
            </a:schemeClr>
          </a:solidFill>
          <a:ln w="19050" cap="rnd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10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070100" marR="0" lvl="0" indent="-1620838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 de la Leçon</a:t>
            </a:r>
          </a:p>
        </p:txBody>
      </p:sp>
      <p:sp>
        <p:nvSpPr>
          <p:cNvPr id="16" name="Flèche : pentagone 15">
            <a:extLst>
              <a:ext uri="{FF2B5EF4-FFF2-40B4-BE49-F238E27FC236}">
                <a16:creationId xmlns:a16="http://schemas.microsoft.com/office/drawing/2014/main" id="{B6940022-B146-4B0E-8848-4D8D04876985}"/>
              </a:ext>
            </a:extLst>
          </p:cNvPr>
          <p:cNvSpPr/>
          <p:nvPr/>
        </p:nvSpPr>
        <p:spPr>
          <a:xfrm>
            <a:off x="668457" y="4060008"/>
            <a:ext cx="4292714" cy="544363"/>
          </a:xfrm>
          <a:prstGeom prst="homePlate">
            <a:avLst>
              <a:gd name="adj" fmla="val 24280"/>
            </a:avLst>
          </a:prstGeom>
          <a:solidFill>
            <a:srgbClr val="4EB3CF"/>
          </a:solidFill>
          <a:ln w="19050" cap="rnd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72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Leçon  suivante :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E645CB-A367-4CF6-854C-EC10ACA32AC6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9ED4C7E-7744-4C7F-9BAC-EF2A95886697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BC710B-41E3-4344-B8F6-DCBA989ACB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pic>
        <p:nvPicPr>
          <p:cNvPr id="5" name="Imag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A90C761-1453-4B77-9593-96DBE58320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17" y="6224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9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2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B38DFD0-9C7A-4F62-99FD-934F9E594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846" y="2719687"/>
            <a:ext cx="2821577" cy="2496312"/>
          </a:xfrm>
          <a:prstGeom prst="rect">
            <a:avLst/>
          </a:prstGeom>
        </p:spPr>
      </p:pic>
      <p:sp>
        <p:nvSpPr>
          <p:cNvPr id="10" name="Text Box 47">
            <a:extLst>
              <a:ext uri="{FF2B5EF4-FFF2-40B4-BE49-F238E27FC236}">
                <a16:creationId xmlns:a16="http://schemas.microsoft.com/office/drawing/2014/main" id="{BEACC4BE-ABA8-4F9D-B406-67EDF64BE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87" y="742269"/>
            <a:ext cx="11328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" sz="3200" dirty="0">
                <a:latin typeface="Calibri" panose="020F0502020204030204" pitchFamily="34" charset="0"/>
              </a:rPr>
              <a:t>On imagine que la pièce est coupée en deux </a:t>
            </a:r>
          </a:p>
        </p:txBody>
      </p:sp>
      <p:grpSp>
        <p:nvGrpSpPr>
          <p:cNvPr id="11" name="Group 28">
            <a:extLst>
              <a:ext uri="{FF2B5EF4-FFF2-40B4-BE49-F238E27FC236}">
                <a16:creationId xmlns:a16="http://schemas.microsoft.com/office/drawing/2014/main" id="{0CA71876-F383-425B-B2A4-9EB27C4C7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22310" y="5479592"/>
            <a:ext cx="700831" cy="793179"/>
            <a:chOff x="2502" y="4101"/>
            <a:chExt cx="1153" cy="1306"/>
          </a:xfrm>
          <a:solidFill>
            <a:schemeClr val="bg1"/>
          </a:solidFill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D6CFC27F-F241-4434-B135-CA883CD476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02" y="4101"/>
              <a:ext cx="1153" cy="985"/>
            </a:xfrm>
            <a:custGeom>
              <a:avLst/>
              <a:gdLst>
                <a:gd name="T0" fmla="*/ 98 w 1153"/>
                <a:gd name="T1" fmla="*/ 985 h 985"/>
                <a:gd name="T2" fmla="*/ 167 w 1153"/>
                <a:gd name="T3" fmla="*/ 977 h 985"/>
                <a:gd name="T4" fmla="*/ 214 w 1153"/>
                <a:gd name="T5" fmla="*/ 909 h 985"/>
                <a:gd name="T6" fmla="*/ 206 w 1153"/>
                <a:gd name="T7" fmla="*/ 802 h 985"/>
                <a:gd name="T8" fmla="*/ 167 w 1153"/>
                <a:gd name="T9" fmla="*/ 769 h 985"/>
                <a:gd name="T10" fmla="*/ 94 w 1153"/>
                <a:gd name="T11" fmla="*/ 715 h 985"/>
                <a:gd name="T12" fmla="*/ 38 w 1153"/>
                <a:gd name="T13" fmla="*/ 605 h 985"/>
                <a:gd name="T14" fmla="*/ 0 w 1153"/>
                <a:gd name="T15" fmla="*/ 481 h 985"/>
                <a:gd name="T16" fmla="*/ 30 w 1153"/>
                <a:gd name="T17" fmla="*/ 355 h 985"/>
                <a:gd name="T18" fmla="*/ 94 w 1153"/>
                <a:gd name="T19" fmla="*/ 195 h 985"/>
                <a:gd name="T20" fmla="*/ 218 w 1153"/>
                <a:gd name="T21" fmla="*/ 95 h 985"/>
                <a:gd name="T22" fmla="*/ 335 w 1153"/>
                <a:gd name="T23" fmla="*/ 39 h 985"/>
                <a:gd name="T24" fmla="*/ 490 w 1153"/>
                <a:gd name="T25" fmla="*/ 0 h 985"/>
                <a:gd name="T26" fmla="*/ 650 w 1153"/>
                <a:gd name="T27" fmla="*/ 0 h 985"/>
                <a:gd name="T28" fmla="*/ 798 w 1153"/>
                <a:gd name="T29" fmla="*/ 60 h 985"/>
                <a:gd name="T30" fmla="*/ 916 w 1153"/>
                <a:gd name="T31" fmla="*/ 195 h 985"/>
                <a:gd name="T32" fmla="*/ 995 w 1153"/>
                <a:gd name="T33" fmla="*/ 331 h 985"/>
                <a:gd name="T34" fmla="*/ 1018 w 1153"/>
                <a:gd name="T35" fmla="*/ 424 h 985"/>
                <a:gd name="T36" fmla="*/ 995 w 1153"/>
                <a:gd name="T37" fmla="*/ 469 h 985"/>
                <a:gd name="T38" fmla="*/ 1153 w 1153"/>
                <a:gd name="T39" fmla="*/ 635 h 985"/>
                <a:gd name="T40" fmla="*/ 1153 w 1153"/>
                <a:gd name="T41" fmla="*/ 685 h 985"/>
                <a:gd name="T42" fmla="*/ 1087 w 1153"/>
                <a:gd name="T43" fmla="*/ 715 h 985"/>
                <a:gd name="T44" fmla="*/ 1038 w 1153"/>
                <a:gd name="T45" fmla="*/ 715 h 985"/>
                <a:gd name="T46" fmla="*/ 1042 w 1153"/>
                <a:gd name="T47" fmla="*/ 769 h 985"/>
                <a:gd name="T48" fmla="*/ 1087 w 1153"/>
                <a:gd name="T49" fmla="*/ 802 h 985"/>
                <a:gd name="T50" fmla="*/ 1087 w 1153"/>
                <a:gd name="T51" fmla="*/ 849 h 985"/>
                <a:gd name="T52" fmla="*/ 1078 w 1153"/>
                <a:gd name="T53" fmla="*/ 879 h 985"/>
                <a:gd name="T54" fmla="*/ 1018 w 1153"/>
                <a:gd name="T55" fmla="*/ 909 h 9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53" h="985">
                  <a:moveTo>
                    <a:pt x="98" y="985"/>
                  </a:moveTo>
                  <a:lnTo>
                    <a:pt x="167" y="977"/>
                  </a:lnTo>
                  <a:lnTo>
                    <a:pt x="214" y="909"/>
                  </a:lnTo>
                  <a:lnTo>
                    <a:pt x="206" y="802"/>
                  </a:lnTo>
                  <a:lnTo>
                    <a:pt x="167" y="769"/>
                  </a:lnTo>
                  <a:lnTo>
                    <a:pt x="94" y="715"/>
                  </a:lnTo>
                  <a:lnTo>
                    <a:pt x="38" y="605"/>
                  </a:lnTo>
                  <a:lnTo>
                    <a:pt x="0" y="481"/>
                  </a:lnTo>
                  <a:lnTo>
                    <a:pt x="30" y="355"/>
                  </a:lnTo>
                  <a:lnTo>
                    <a:pt x="94" y="195"/>
                  </a:lnTo>
                  <a:lnTo>
                    <a:pt x="218" y="95"/>
                  </a:lnTo>
                  <a:lnTo>
                    <a:pt x="335" y="39"/>
                  </a:lnTo>
                  <a:lnTo>
                    <a:pt x="490" y="0"/>
                  </a:lnTo>
                  <a:lnTo>
                    <a:pt x="650" y="0"/>
                  </a:lnTo>
                  <a:lnTo>
                    <a:pt x="798" y="60"/>
                  </a:lnTo>
                  <a:lnTo>
                    <a:pt x="916" y="195"/>
                  </a:lnTo>
                  <a:lnTo>
                    <a:pt x="995" y="331"/>
                  </a:lnTo>
                  <a:lnTo>
                    <a:pt x="1018" y="424"/>
                  </a:lnTo>
                  <a:lnTo>
                    <a:pt x="995" y="469"/>
                  </a:lnTo>
                  <a:lnTo>
                    <a:pt x="1153" y="635"/>
                  </a:lnTo>
                  <a:lnTo>
                    <a:pt x="1153" y="685"/>
                  </a:lnTo>
                  <a:lnTo>
                    <a:pt x="1087" y="715"/>
                  </a:lnTo>
                  <a:lnTo>
                    <a:pt x="1038" y="715"/>
                  </a:lnTo>
                  <a:lnTo>
                    <a:pt x="1042" y="769"/>
                  </a:lnTo>
                  <a:lnTo>
                    <a:pt x="1087" y="802"/>
                  </a:lnTo>
                  <a:lnTo>
                    <a:pt x="1087" y="849"/>
                  </a:lnTo>
                  <a:lnTo>
                    <a:pt x="1078" y="879"/>
                  </a:lnTo>
                  <a:lnTo>
                    <a:pt x="1018" y="909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DFFF6D30-46DE-48C5-8096-125C66E6AF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00" y="4966"/>
              <a:ext cx="948" cy="430"/>
            </a:xfrm>
            <a:custGeom>
              <a:avLst/>
              <a:gdLst>
                <a:gd name="T0" fmla="*/ 924 w 948"/>
                <a:gd name="T1" fmla="*/ 46 h 430"/>
                <a:gd name="T2" fmla="*/ 908 w 948"/>
                <a:gd name="T3" fmla="*/ 82 h 430"/>
                <a:gd name="T4" fmla="*/ 912 w 948"/>
                <a:gd name="T5" fmla="*/ 102 h 430"/>
                <a:gd name="T6" fmla="*/ 924 w 948"/>
                <a:gd name="T7" fmla="*/ 106 h 430"/>
                <a:gd name="T8" fmla="*/ 932 w 948"/>
                <a:gd name="T9" fmla="*/ 118 h 430"/>
                <a:gd name="T10" fmla="*/ 944 w 948"/>
                <a:gd name="T11" fmla="*/ 126 h 430"/>
                <a:gd name="T12" fmla="*/ 924 w 948"/>
                <a:gd name="T13" fmla="*/ 218 h 430"/>
                <a:gd name="T14" fmla="*/ 816 w 948"/>
                <a:gd name="T15" fmla="*/ 262 h 430"/>
                <a:gd name="T16" fmla="*/ 792 w 948"/>
                <a:gd name="T17" fmla="*/ 266 h 430"/>
                <a:gd name="T18" fmla="*/ 744 w 948"/>
                <a:gd name="T19" fmla="*/ 278 h 430"/>
                <a:gd name="T20" fmla="*/ 732 w 948"/>
                <a:gd name="T21" fmla="*/ 270 h 430"/>
                <a:gd name="T22" fmla="*/ 720 w 948"/>
                <a:gd name="T23" fmla="*/ 294 h 430"/>
                <a:gd name="T24" fmla="*/ 664 w 948"/>
                <a:gd name="T25" fmla="*/ 318 h 430"/>
                <a:gd name="T26" fmla="*/ 624 w 948"/>
                <a:gd name="T27" fmla="*/ 370 h 430"/>
                <a:gd name="T28" fmla="*/ 572 w 948"/>
                <a:gd name="T29" fmla="*/ 430 h 430"/>
                <a:gd name="T30" fmla="*/ 448 w 948"/>
                <a:gd name="T31" fmla="*/ 370 h 430"/>
                <a:gd name="T32" fmla="*/ 380 w 948"/>
                <a:gd name="T33" fmla="*/ 354 h 430"/>
                <a:gd name="T34" fmla="*/ 356 w 948"/>
                <a:gd name="T35" fmla="*/ 346 h 430"/>
                <a:gd name="T36" fmla="*/ 344 w 948"/>
                <a:gd name="T37" fmla="*/ 338 h 430"/>
                <a:gd name="T38" fmla="*/ 216 w 948"/>
                <a:gd name="T39" fmla="*/ 306 h 430"/>
                <a:gd name="T40" fmla="*/ 132 w 948"/>
                <a:gd name="T41" fmla="*/ 282 h 430"/>
                <a:gd name="T42" fmla="*/ 60 w 948"/>
                <a:gd name="T43" fmla="*/ 254 h 430"/>
                <a:gd name="T44" fmla="*/ 24 w 948"/>
                <a:gd name="T45" fmla="*/ 198 h 430"/>
                <a:gd name="T46" fmla="*/ 8 w 948"/>
                <a:gd name="T47" fmla="*/ 174 h 430"/>
                <a:gd name="T48" fmla="*/ 0 w 948"/>
                <a:gd name="T49" fmla="*/ 150 h 430"/>
                <a:gd name="T50" fmla="*/ 164 w 948"/>
                <a:gd name="T51" fmla="*/ 90 h 430"/>
                <a:gd name="T52" fmla="*/ 352 w 948"/>
                <a:gd name="T53" fmla="*/ 46 h 430"/>
                <a:gd name="T54" fmla="*/ 564 w 948"/>
                <a:gd name="T55" fmla="*/ 26 h 430"/>
                <a:gd name="T56" fmla="*/ 748 w 948"/>
                <a:gd name="T57" fmla="*/ 14 h 430"/>
                <a:gd name="T58" fmla="*/ 824 w 948"/>
                <a:gd name="T59" fmla="*/ 2 h 430"/>
                <a:gd name="T60" fmla="*/ 892 w 948"/>
                <a:gd name="T61" fmla="*/ 6 h 430"/>
                <a:gd name="T62" fmla="*/ 912 w 948"/>
                <a:gd name="T63" fmla="*/ 10 h 430"/>
                <a:gd name="T64" fmla="*/ 924 w 948"/>
                <a:gd name="T65" fmla="*/ 46 h 4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8" h="430">
                  <a:moveTo>
                    <a:pt x="924" y="46"/>
                  </a:moveTo>
                  <a:cubicBezTo>
                    <a:pt x="916" y="56"/>
                    <a:pt x="908" y="82"/>
                    <a:pt x="908" y="82"/>
                  </a:cubicBezTo>
                  <a:cubicBezTo>
                    <a:pt x="909" y="88"/>
                    <a:pt x="908" y="96"/>
                    <a:pt x="912" y="102"/>
                  </a:cubicBezTo>
                  <a:cubicBezTo>
                    <a:pt x="914" y="105"/>
                    <a:pt x="920" y="103"/>
                    <a:pt x="924" y="106"/>
                  </a:cubicBezTo>
                  <a:cubicBezTo>
                    <a:pt x="927" y="109"/>
                    <a:pt x="928" y="114"/>
                    <a:pt x="932" y="118"/>
                  </a:cubicBezTo>
                  <a:cubicBezTo>
                    <a:pt x="935" y="121"/>
                    <a:pt x="940" y="123"/>
                    <a:pt x="944" y="126"/>
                  </a:cubicBezTo>
                  <a:cubicBezTo>
                    <a:pt x="948" y="139"/>
                    <a:pt x="947" y="210"/>
                    <a:pt x="924" y="218"/>
                  </a:cubicBezTo>
                  <a:cubicBezTo>
                    <a:pt x="886" y="230"/>
                    <a:pt x="852" y="249"/>
                    <a:pt x="816" y="262"/>
                  </a:cubicBezTo>
                  <a:cubicBezTo>
                    <a:pt x="808" y="264"/>
                    <a:pt x="799" y="264"/>
                    <a:pt x="792" y="266"/>
                  </a:cubicBezTo>
                  <a:cubicBezTo>
                    <a:pt x="775" y="269"/>
                    <a:pt x="744" y="278"/>
                    <a:pt x="744" y="278"/>
                  </a:cubicBezTo>
                  <a:cubicBezTo>
                    <a:pt x="740" y="275"/>
                    <a:pt x="736" y="268"/>
                    <a:pt x="732" y="270"/>
                  </a:cubicBezTo>
                  <a:cubicBezTo>
                    <a:pt x="723" y="272"/>
                    <a:pt x="726" y="288"/>
                    <a:pt x="720" y="294"/>
                  </a:cubicBezTo>
                  <a:cubicBezTo>
                    <a:pt x="702" y="308"/>
                    <a:pt x="685" y="314"/>
                    <a:pt x="664" y="318"/>
                  </a:cubicBezTo>
                  <a:cubicBezTo>
                    <a:pt x="650" y="336"/>
                    <a:pt x="643" y="357"/>
                    <a:pt x="624" y="370"/>
                  </a:cubicBezTo>
                  <a:cubicBezTo>
                    <a:pt x="608" y="392"/>
                    <a:pt x="593" y="412"/>
                    <a:pt x="572" y="430"/>
                  </a:cubicBezTo>
                  <a:cubicBezTo>
                    <a:pt x="525" y="420"/>
                    <a:pt x="492" y="383"/>
                    <a:pt x="448" y="370"/>
                  </a:cubicBezTo>
                  <a:cubicBezTo>
                    <a:pt x="426" y="363"/>
                    <a:pt x="402" y="360"/>
                    <a:pt x="380" y="354"/>
                  </a:cubicBezTo>
                  <a:cubicBezTo>
                    <a:pt x="371" y="351"/>
                    <a:pt x="363" y="350"/>
                    <a:pt x="356" y="346"/>
                  </a:cubicBezTo>
                  <a:cubicBezTo>
                    <a:pt x="352" y="343"/>
                    <a:pt x="348" y="339"/>
                    <a:pt x="344" y="338"/>
                  </a:cubicBezTo>
                  <a:cubicBezTo>
                    <a:pt x="303" y="320"/>
                    <a:pt x="259" y="312"/>
                    <a:pt x="216" y="306"/>
                  </a:cubicBezTo>
                  <a:cubicBezTo>
                    <a:pt x="188" y="296"/>
                    <a:pt x="160" y="287"/>
                    <a:pt x="132" y="282"/>
                  </a:cubicBezTo>
                  <a:cubicBezTo>
                    <a:pt x="109" y="266"/>
                    <a:pt x="87" y="258"/>
                    <a:pt x="60" y="254"/>
                  </a:cubicBezTo>
                  <a:cubicBezTo>
                    <a:pt x="38" y="239"/>
                    <a:pt x="35" y="219"/>
                    <a:pt x="24" y="198"/>
                  </a:cubicBezTo>
                  <a:cubicBezTo>
                    <a:pt x="19" y="189"/>
                    <a:pt x="11" y="183"/>
                    <a:pt x="8" y="174"/>
                  </a:cubicBezTo>
                  <a:cubicBezTo>
                    <a:pt x="5" y="166"/>
                    <a:pt x="0" y="150"/>
                    <a:pt x="0" y="150"/>
                  </a:cubicBezTo>
                  <a:cubicBezTo>
                    <a:pt x="12" y="98"/>
                    <a:pt x="120" y="93"/>
                    <a:pt x="164" y="90"/>
                  </a:cubicBezTo>
                  <a:cubicBezTo>
                    <a:pt x="225" y="69"/>
                    <a:pt x="287" y="51"/>
                    <a:pt x="352" y="46"/>
                  </a:cubicBezTo>
                  <a:cubicBezTo>
                    <a:pt x="420" y="32"/>
                    <a:pt x="493" y="31"/>
                    <a:pt x="564" y="26"/>
                  </a:cubicBezTo>
                  <a:cubicBezTo>
                    <a:pt x="640" y="0"/>
                    <a:pt x="568" y="21"/>
                    <a:pt x="748" y="14"/>
                  </a:cubicBezTo>
                  <a:cubicBezTo>
                    <a:pt x="772" y="12"/>
                    <a:pt x="799" y="5"/>
                    <a:pt x="824" y="2"/>
                  </a:cubicBezTo>
                  <a:cubicBezTo>
                    <a:pt x="846" y="3"/>
                    <a:pt x="869" y="3"/>
                    <a:pt x="892" y="6"/>
                  </a:cubicBezTo>
                  <a:cubicBezTo>
                    <a:pt x="898" y="6"/>
                    <a:pt x="907" y="5"/>
                    <a:pt x="912" y="10"/>
                  </a:cubicBezTo>
                  <a:cubicBezTo>
                    <a:pt x="919" y="17"/>
                    <a:pt x="914" y="36"/>
                    <a:pt x="924" y="46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grpSp>
          <p:nvGrpSpPr>
            <p:cNvPr id="14" name="Group 31">
              <a:extLst>
                <a:ext uri="{FF2B5EF4-FFF2-40B4-BE49-F238E27FC236}">
                  <a16:creationId xmlns:a16="http://schemas.microsoft.com/office/drawing/2014/main" id="{590C1C19-7A1E-474F-9F31-489ED966DB1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02" y="4101"/>
              <a:ext cx="1153" cy="1306"/>
              <a:chOff x="781" y="4231"/>
              <a:chExt cx="1153" cy="1306"/>
            </a:xfrm>
            <a:grpFill/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57E839E-15A7-4013-9768-69EA7F8EC3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1" y="4231"/>
                <a:ext cx="1018" cy="977"/>
              </a:xfrm>
              <a:custGeom>
                <a:avLst/>
                <a:gdLst>
                  <a:gd name="T0" fmla="*/ 139 w 1018"/>
                  <a:gd name="T1" fmla="*/ 977 h 977"/>
                  <a:gd name="T2" fmla="*/ 203 w 1018"/>
                  <a:gd name="T3" fmla="*/ 925 h 977"/>
                  <a:gd name="T4" fmla="*/ 203 w 1018"/>
                  <a:gd name="T5" fmla="*/ 801 h 977"/>
                  <a:gd name="T6" fmla="*/ 115 w 1018"/>
                  <a:gd name="T7" fmla="*/ 745 h 977"/>
                  <a:gd name="T8" fmla="*/ 43 w 1018"/>
                  <a:gd name="T9" fmla="*/ 629 h 977"/>
                  <a:gd name="T10" fmla="*/ 7 w 1018"/>
                  <a:gd name="T11" fmla="*/ 457 h 977"/>
                  <a:gd name="T12" fmla="*/ 87 w 1018"/>
                  <a:gd name="T13" fmla="*/ 229 h 977"/>
                  <a:gd name="T14" fmla="*/ 267 w 1018"/>
                  <a:gd name="T15" fmla="*/ 65 h 977"/>
                  <a:gd name="T16" fmla="*/ 551 w 1018"/>
                  <a:gd name="T17" fmla="*/ 1 h 977"/>
                  <a:gd name="T18" fmla="*/ 799 w 1018"/>
                  <a:gd name="T19" fmla="*/ 73 h 977"/>
                  <a:gd name="T20" fmla="*/ 959 w 1018"/>
                  <a:gd name="T21" fmla="*/ 273 h 977"/>
                  <a:gd name="T22" fmla="*/ 1011 w 1018"/>
                  <a:gd name="T23" fmla="*/ 389 h 977"/>
                  <a:gd name="T24" fmla="*/ 999 w 1018"/>
                  <a:gd name="T25" fmla="*/ 469 h 9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8" h="977">
                    <a:moveTo>
                      <a:pt x="139" y="977"/>
                    </a:moveTo>
                    <a:cubicBezTo>
                      <a:pt x="165" y="965"/>
                      <a:pt x="192" y="954"/>
                      <a:pt x="203" y="925"/>
                    </a:cubicBezTo>
                    <a:cubicBezTo>
                      <a:pt x="214" y="896"/>
                      <a:pt x="218" y="831"/>
                      <a:pt x="203" y="801"/>
                    </a:cubicBezTo>
                    <a:cubicBezTo>
                      <a:pt x="188" y="771"/>
                      <a:pt x="142" y="774"/>
                      <a:pt x="115" y="745"/>
                    </a:cubicBezTo>
                    <a:cubicBezTo>
                      <a:pt x="88" y="716"/>
                      <a:pt x="61" y="677"/>
                      <a:pt x="43" y="629"/>
                    </a:cubicBezTo>
                    <a:cubicBezTo>
                      <a:pt x="25" y="581"/>
                      <a:pt x="0" y="524"/>
                      <a:pt x="7" y="457"/>
                    </a:cubicBezTo>
                    <a:cubicBezTo>
                      <a:pt x="14" y="390"/>
                      <a:pt x="44" y="294"/>
                      <a:pt x="87" y="229"/>
                    </a:cubicBezTo>
                    <a:cubicBezTo>
                      <a:pt x="130" y="164"/>
                      <a:pt x="190" y="103"/>
                      <a:pt x="267" y="65"/>
                    </a:cubicBezTo>
                    <a:cubicBezTo>
                      <a:pt x="344" y="27"/>
                      <a:pt x="462" y="0"/>
                      <a:pt x="551" y="1"/>
                    </a:cubicBezTo>
                    <a:cubicBezTo>
                      <a:pt x="640" y="2"/>
                      <a:pt x="731" y="28"/>
                      <a:pt x="799" y="73"/>
                    </a:cubicBezTo>
                    <a:cubicBezTo>
                      <a:pt x="867" y="118"/>
                      <a:pt x="924" y="220"/>
                      <a:pt x="959" y="273"/>
                    </a:cubicBezTo>
                    <a:cubicBezTo>
                      <a:pt x="994" y="326"/>
                      <a:pt x="1004" y="356"/>
                      <a:pt x="1011" y="389"/>
                    </a:cubicBezTo>
                    <a:cubicBezTo>
                      <a:pt x="1018" y="422"/>
                      <a:pt x="1001" y="453"/>
                      <a:pt x="999" y="46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A3793F30-CE46-4CA5-A222-0DF86263C4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56" y="4836"/>
                <a:ext cx="778" cy="531"/>
              </a:xfrm>
              <a:custGeom>
                <a:avLst/>
                <a:gdLst>
                  <a:gd name="T0" fmla="*/ 744 w 778"/>
                  <a:gd name="T1" fmla="*/ 0 h 531"/>
                  <a:gd name="T2" fmla="*/ 776 w 778"/>
                  <a:gd name="T3" fmla="*/ 56 h 531"/>
                  <a:gd name="T4" fmla="*/ 756 w 778"/>
                  <a:gd name="T5" fmla="*/ 100 h 531"/>
                  <a:gd name="T6" fmla="*/ 724 w 778"/>
                  <a:gd name="T7" fmla="*/ 112 h 531"/>
                  <a:gd name="T8" fmla="*/ 676 w 778"/>
                  <a:gd name="T9" fmla="*/ 128 h 531"/>
                  <a:gd name="T10" fmla="*/ 680 w 778"/>
                  <a:gd name="T11" fmla="*/ 152 h 531"/>
                  <a:gd name="T12" fmla="*/ 716 w 778"/>
                  <a:gd name="T13" fmla="*/ 224 h 531"/>
                  <a:gd name="T14" fmla="*/ 704 w 778"/>
                  <a:gd name="T15" fmla="*/ 280 h 531"/>
                  <a:gd name="T16" fmla="*/ 643 w 778"/>
                  <a:gd name="T17" fmla="*/ 300 h 531"/>
                  <a:gd name="T18" fmla="*/ 643 w 778"/>
                  <a:gd name="T19" fmla="*/ 348 h 531"/>
                  <a:gd name="T20" fmla="*/ 664 w 778"/>
                  <a:gd name="T21" fmla="*/ 372 h 531"/>
                  <a:gd name="T22" fmla="*/ 672 w 778"/>
                  <a:gd name="T23" fmla="*/ 452 h 531"/>
                  <a:gd name="T24" fmla="*/ 643 w 778"/>
                  <a:gd name="T25" fmla="*/ 496 h 531"/>
                  <a:gd name="T26" fmla="*/ 576 w 778"/>
                  <a:gd name="T27" fmla="*/ 520 h 531"/>
                  <a:gd name="T28" fmla="*/ 424 w 778"/>
                  <a:gd name="T29" fmla="*/ 524 h 531"/>
                  <a:gd name="T30" fmla="*/ 260 w 778"/>
                  <a:gd name="T31" fmla="*/ 476 h 531"/>
                  <a:gd name="T32" fmla="*/ 0 w 778"/>
                  <a:gd name="T33" fmla="*/ 336 h 5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8" h="531">
                    <a:moveTo>
                      <a:pt x="744" y="0"/>
                    </a:moveTo>
                    <a:cubicBezTo>
                      <a:pt x="759" y="19"/>
                      <a:pt x="774" y="39"/>
                      <a:pt x="776" y="56"/>
                    </a:cubicBezTo>
                    <a:cubicBezTo>
                      <a:pt x="778" y="73"/>
                      <a:pt x="765" y="91"/>
                      <a:pt x="756" y="100"/>
                    </a:cubicBezTo>
                    <a:cubicBezTo>
                      <a:pt x="747" y="109"/>
                      <a:pt x="737" y="107"/>
                      <a:pt x="724" y="112"/>
                    </a:cubicBezTo>
                    <a:cubicBezTo>
                      <a:pt x="711" y="117"/>
                      <a:pt x="683" y="121"/>
                      <a:pt x="676" y="128"/>
                    </a:cubicBezTo>
                    <a:cubicBezTo>
                      <a:pt x="669" y="135"/>
                      <a:pt x="673" y="136"/>
                      <a:pt x="680" y="152"/>
                    </a:cubicBezTo>
                    <a:cubicBezTo>
                      <a:pt x="687" y="168"/>
                      <a:pt x="712" y="203"/>
                      <a:pt x="716" y="224"/>
                    </a:cubicBezTo>
                    <a:cubicBezTo>
                      <a:pt x="720" y="245"/>
                      <a:pt x="716" y="267"/>
                      <a:pt x="704" y="280"/>
                    </a:cubicBezTo>
                    <a:cubicBezTo>
                      <a:pt x="692" y="293"/>
                      <a:pt x="653" y="289"/>
                      <a:pt x="643" y="300"/>
                    </a:cubicBezTo>
                    <a:cubicBezTo>
                      <a:pt x="633" y="311"/>
                      <a:pt x="640" y="336"/>
                      <a:pt x="643" y="348"/>
                    </a:cubicBezTo>
                    <a:cubicBezTo>
                      <a:pt x="646" y="360"/>
                      <a:pt x="659" y="355"/>
                      <a:pt x="664" y="372"/>
                    </a:cubicBezTo>
                    <a:cubicBezTo>
                      <a:pt x="669" y="389"/>
                      <a:pt x="676" y="431"/>
                      <a:pt x="672" y="452"/>
                    </a:cubicBezTo>
                    <a:cubicBezTo>
                      <a:pt x="668" y="473"/>
                      <a:pt x="659" y="485"/>
                      <a:pt x="643" y="496"/>
                    </a:cubicBezTo>
                    <a:cubicBezTo>
                      <a:pt x="627" y="507"/>
                      <a:pt x="612" y="515"/>
                      <a:pt x="576" y="520"/>
                    </a:cubicBezTo>
                    <a:cubicBezTo>
                      <a:pt x="540" y="525"/>
                      <a:pt x="477" y="531"/>
                      <a:pt x="424" y="524"/>
                    </a:cubicBezTo>
                    <a:cubicBezTo>
                      <a:pt x="371" y="517"/>
                      <a:pt x="331" y="507"/>
                      <a:pt x="260" y="476"/>
                    </a:cubicBezTo>
                    <a:cubicBezTo>
                      <a:pt x="189" y="445"/>
                      <a:pt x="94" y="390"/>
                      <a:pt x="0" y="33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F888678B-6BDC-4E63-A7D0-D690ADF3A2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71" y="4769"/>
                <a:ext cx="149" cy="252"/>
              </a:xfrm>
              <a:custGeom>
                <a:avLst/>
                <a:gdLst>
                  <a:gd name="T0" fmla="*/ 149 w 149"/>
                  <a:gd name="T1" fmla="*/ 67 h 252"/>
                  <a:gd name="T2" fmla="*/ 129 w 149"/>
                  <a:gd name="T3" fmla="*/ 23 h 252"/>
                  <a:gd name="T4" fmla="*/ 61 w 149"/>
                  <a:gd name="T5" fmla="*/ 7 h 252"/>
                  <a:gd name="T6" fmla="*/ 5 w 149"/>
                  <a:gd name="T7" fmla="*/ 67 h 252"/>
                  <a:gd name="T8" fmla="*/ 33 w 149"/>
                  <a:gd name="T9" fmla="*/ 131 h 252"/>
                  <a:gd name="T10" fmla="*/ 73 w 149"/>
                  <a:gd name="T11" fmla="*/ 151 h 252"/>
                  <a:gd name="T12" fmla="*/ 81 w 149"/>
                  <a:gd name="T13" fmla="*/ 199 h 252"/>
                  <a:gd name="T14" fmla="*/ 85 w 149"/>
                  <a:gd name="T15" fmla="*/ 231 h 252"/>
                  <a:gd name="T16" fmla="*/ 109 w 149"/>
                  <a:gd name="T17" fmla="*/ 251 h 252"/>
                  <a:gd name="T18" fmla="*/ 149 w 149"/>
                  <a:gd name="T19" fmla="*/ 227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252">
                    <a:moveTo>
                      <a:pt x="149" y="67"/>
                    </a:moveTo>
                    <a:cubicBezTo>
                      <a:pt x="146" y="50"/>
                      <a:pt x="144" y="33"/>
                      <a:pt x="129" y="23"/>
                    </a:cubicBezTo>
                    <a:cubicBezTo>
                      <a:pt x="114" y="13"/>
                      <a:pt x="82" y="0"/>
                      <a:pt x="61" y="7"/>
                    </a:cubicBezTo>
                    <a:cubicBezTo>
                      <a:pt x="40" y="14"/>
                      <a:pt x="10" y="46"/>
                      <a:pt x="5" y="67"/>
                    </a:cubicBezTo>
                    <a:cubicBezTo>
                      <a:pt x="0" y="88"/>
                      <a:pt x="22" y="117"/>
                      <a:pt x="33" y="131"/>
                    </a:cubicBezTo>
                    <a:cubicBezTo>
                      <a:pt x="44" y="145"/>
                      <a:pt x="65" y="140"/>
                      <a:pt x="73" y="151"/>
                    </a:cubicBezTo>
                    <a:cubicBezTo>
                      <a:pt x="81" y="162"/>
                      <a:pt x="79" y="186"/>
                      <a:pt x="81" y="199"/>
                    </a:cubicBezTo>
                    <a:cubicBezTo>
                      <a:pt x="83" y="212"/>
                      <a:pt x="80" y="222"/>
                      <a:pt x="85" y="231"/>
                    </a:cubicBezTo>
                    <a:cubicBezTo>
                      <a:pt x="90" y="240"/>
                      <a:pt x="98" y="252"/>
                      <a:pt x="109" y="251"/>
                    </a:cubicBezTo>
                    <a:cubicBezTo>
                      <a:pt x="120" y="250"/>
                      <a:pt x="134" y="238"/>
                      <a:pt x="149" y="227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1527D828-1A2C-4E38-9EB6-17414D38EC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19707">
                <a:off x="1608" y="4655"/>
                <a:ext cx="152" cy="149"/>
              </a:xfrm>
              <a:custGeom>
                <a:avLst/>
                <a:gdLst>
                  <a:gd name="T0" fmla="*/ 152 w 152"/>
                  <a:gd name="T1" fmla="*/ 1 h 149"/>
                  <a:gd name="T2" fmla="*/ 60 w 152"/>
                  <a:gd name="T3" fmla="*/ 17 h 149"/>
                  <a:gd name="T4" fmla="*/ 32 w 152"/>
                  <a:gd name="T5" fmla="*/ 121 h 149"/>
                  <a:gd name="T6" fmla="*/ 12 w 152"/>
                  <a:gd name="T7" fmla="*/ 145 h 149"/>
                  <a:gd name="T8" fmla="*/ 0 w 152"/>
                  <a:gd name="T9" fmla="*/ 149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" h="149">
                    <a:moveTo>
                      <a:pt x="152" y="1"/>
                    </a:moveTo>
                    <a:cubicBezTo>
                      <a:pt x="122" y="4"/>
                      <a:pt x="85" y="0"/>
                      <a:pt x="60" y="17"/>
                    </a:cubicBezTo>
                    <a:cubicBezTo>
                      <a:pt x="48" y="50"/>
                      <a:pt x="45" y="88"/>
                      <a:pt x="32" y="121"/>
                    </a:cubicBezTo>
                    <a:cubicBezTo>
                      <a:pt x="29" y="127"/>
                      <a:pt x="17" y="141"/>
                      <a:pt x="12" y="145"/>
                    </a:cubicBezTo>
                    <a:cubicBezTo>
                      <a:pt x="8" y="147"/>
                      <a:pt x="0" y="149"/>
                      <a:pt x="0" y="14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9990170B-64E2-4BD1-A72B-9FBBA296C2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52" y="4712"/>
                <a:ext cx="80" cy="80"/>
              </a:xfrm>
              <a:custGeom>
                <a:avLst/>
                <a:gdLst>
                  <a:gd name="T0" fmla="*/ 80 w 80"/>
                  <a:gd name="T1" fmla="*/ 0 h 80"/>
                  <a:gd name="T2" fmla="*/ 48 w 80"/>
                  <a:gd name="T3" fmla="*/ 44 h 80"/>
                  <a:gd name="T4" fmla="*/ 0 w 80"/>
                  <a:gd name="T5" fmla="*/ 8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80">
                    <a:moveTo>
                      <a:pt x="80" y="0"/>
                    </a:moveTo>
                    <a:cubicBezTo>
                      <a:pt x="75" y="16"/>
                      <a:pt x="61" y="34"/>
                      <a:pt x="48" y="44"/>
                    </a:cubicBezTo>
                    <a:cubicBezTo>
                      <a:pt x="41" y="62"/>
                      <a:pt x="19" y="80"/>
                      <a:pt x="0" y="8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7432FA0D-CF27-42C1-B8EA-E6BD5822A0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76" y="4796"/>
                <a:ext cx="52" cy="1"/>
              </a:xfrm>
              <a:custGeom>
                <a:avLst/>
                <a:gdLst>
                  <a:gd name="T0" fmla="*/ 0 w 52"/>
                  <a:gd name="T1" fmla="*/ 0 h 1"/>
                  <a:gd name="T2" fmla="*/ 52 w 5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" h="1">
                    <a:moveTo>
                      <a:pt x="0" y="0"/>
                    </a:moveTo>
                    <a:cubicBezTo>
                      <a:pt x="17" y="0"/>
                      <a:pt x="34" y="0"/>
                      <a:pt x="52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D64AF106-80B0-4E26-910F-3380A39760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4" y="4791"/>
                <a:ext cx="32" cy="45"/>
              </a:xfrm>
              <a:custGeom>
                <a:avLst/>
                <a:gdLst>
                  <a:gd name="T0" fmla="*/ 0 w 32"/>
                  <a:gd name="T1" fmla="*/ 1 h 45"/>
                  <a:gd name="T2" fmla="*/ 16 w 32"/>
                  <a:gd name="T3" fmla="*/ 21 h 45"/>
                  <a:gd name="T4" fmla="*/ 32 w 32"/>
                  <a:gd name="T5" fmla="*/ 4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45">
                    <a:moveTo>
                      <a:pt x="0" y="1"/>
                    </a:moveTo>
                    <a:cubicBezTo>
                      <a:pt x="22" y="15"/>
                      <a:pt x="4" y="0"/>
                      <a:pt x="16" y="21"/>
                    </a:cubicBezTo>
                    <a:cubicBezTo>
                      <a:pt x="20" y="29"/>
                      <a:pt x="32" y="45"/>
                      <a:pt x="32" y="45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A461E297-EBAD-42A5-A4FA-0F529C4690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03934">
                <a:off x="1736" y="5069"/>
                <a:ext cx="132" cy="71"/>
              </a:xfrm>
              <a:custGeom>
                <a:avLst/>
                <a:gdLst>
                  <a:gd name="T0" fmla="*/ 132 w 132"/>
                  <a:gd name="T1" fmla="*/ 0 h 36"/>
                  <a:gd name="T2" fmla="*/ 16 w 132"/>
                  <a:gd name="T3" fmla="*/ 63 h 36"/>
                  <a:gd name="T4" fmla="*/ 0 w 132"/>
                  <a:gd name="T5" fmla="*/ 14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36">
                    <a:moveTo>
                      <a:pt x="132" y="0"/>
                    </a:moveTo>
                    <a:cubicBezTo>
                      <a:pt x="94" y="12"/>
                      <a:pt x="54" y="12"/>
                      <a:pt x="16" y="16"/>
                    </a:cubicBezTo>
                    <a:cubicBezTo>
                      <a:pt x="5" y="31"/>
                      <a:pt x="11" y="24"/>
                      <a:pt x="0" y="3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1C45F488-995B-47B3-8A09-191975E432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31" y="5364"/>
                <a:ext cx="217" cy="173"/>
              </a:xfrm>
              <a:custGeom>
                <a:avLst/>
                <a:gdLst>
                  <a:gd name="T0" fmla="*/ 217 w 217"/>
                  <a:gd name="T1" fmla="*/ 0 h 173"/>
                  <a:gd name="T2" fmla="*/ 129 w 217"/>
                  <a:gd name="T3" fmla="*/ 40 h 173"/>
                  <a:gd name="T4" fmla="*/ 73 w 217"/>
                  <a:gd name="T5" fmla="*/ 88 h 173"/>
                  <a:gd name="T6" fmla="*/ 69 w 217"/>
                  <a:gd name="T7" fmla="*/ 104 h 173"/>
                  <a:gd name="T8" fmla="*/ 9 w 217"/>
                  <a:gd name="T9" fmla="*/ 160 h 173"/>
                  <a:gd name="T10" fmla="*/ 29 w 217"/>
                  <a:gd name="T11" fmla="*/ 156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173">
                    <a:moveTo>
                      <a:pt x="217" y="0"/>
                    </a:moveTo>
                    <a:cubicBezTo>
                      <a:pt x="194" y="22"/>
                      <a:pt x="156" y="24"/>
                      <a:pt x="129" y="40"/>
                    </a:cubicBezTo>
                    <a:cubicBezTo>
                      <a:pt x="111" y="49"/>
                      <a:pt x="91" y="81"/>
                      <a:pt x="73" y="88"/>
                    </a:cubicBezTo>
                    <a:cubicBezTo>
                      <a:pt x="68" y="100"/>
                      <a:pt x="69" y="104"/>
                      <a:pt x="69" y="104"/>
                    </a:cubicBezTo>
                    <a:cubicBezTo>
                      <a:pt x="63" y="120"/>
                      <a:pt x="25" y="154"/>
                      <a:pt x="9" y="160"/>
                    </a:cubicBezTo>
                    <a:cubicBezTo>
                      <a:pt x="0" y="173"/>
                      <a:pt x="37" y="156"/>
                      <a:pt x="29" y="15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id="{C6D99FDF-4166-49FB-B757-67B67D3454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" y="5216"/>
                <a:ext cx="606" cy="288"/>
              </a:xfrm>
              <a:custGeom>
                <a:avLst/>
                <a:gdLst>
                  <a:gd name="T0" fmla="*/ 606 w 606"/>
                  <a:gd name="T1" fmla="*/ 288 h 288"/>
                  <a:gd name="T2" fmla="*/ 90 w 606"/>
                  <a:gd name="T3" fmla="*/ 136 h 288"/>
                  <a:gd name="T4" fmla="*/ 66 w 606"/>
                  <a:gd name="T5" fmla="*/ 116 h 288"/>
                  <a:gd name="T6" fmla="*/ 30 w 606"/>
                  <a:gd name="T7" fmla="*/ 0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6" h="288">
                    <a:moveTo>
                      <a:pt x="606" y="288"/>
                    </a:moveTo>
                    <a:cubicBezTo>
                      <a:pt x="393" y="226"/>
                      <a:pt x="180" y="165"/>
                      <a:pt x="90" y="136"/>
                    </a:cubicBezTo>
                    <a:cubicBezTo>
                      <a:pt x="0" y="107"/>
                      <a:pt x="76" y="139"/>
                      <a:pt x="66" y="116"/>
                    </a:cubicBezTo>
                    <a:cubicBezTo>
                      <a:pt x="56" y="93"/>
                      <a:pt x="43" y="46"/>
                      <a:pt x="3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id="{14577ABD-EFF0-4E86-BAD4-06EC24A26C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700"/>
                <a:ext cx="124" cy="136"/>
              </a:xfrm>
              <a:custGeom>
                <a:avLst/>
                <a:gdLst>
                  <a:gd name="T0" fmla="*/ 124 w 124"/>
                  <a:gd name="T1" fmla="*/ 136 h 136"/>
                  <a:gd name="T2" fmla="*/ 0 w 124"/>
                  <a:gd name="T3" fmla="*/ 0 h 1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4" h="136">
                    <a:moveTo>
                      <a:pt x="124" y="136"/>
                    </a:moveTo>
                    <a:cubicBezTo>
                      <a:pt x="103" y="113"/>
                      <a:pt x="26" y="28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Arc 43">
                <a:extLst>
                  <a:ext uri="{FF2B5EF4-FFF2-40B4-BE49-F238E27FC236}">
                    <a16:creationId xmlns:a16="http://schemas.microsoft.com/office/drawing/2014/main" id="{CA33C245-F0C1-49D0-94CD-9597FFBADC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97" y="4750"/>
                <a:ext cx="22" cy="35"/>
              </a:xfrm>
              <a:custGeom>
                <a:avLst/>
                <a:gdLst>
                  <a:gd name="T0" fmla="*/ 0 w 21600"/>
                  <a:gd name="T1" fmla="*/ 0 h 40825"/>
                  <a:gd name="T2" fmla="*/ 0 w 21600"/>
                  <a:gd name="T3" fmla="*/ 0 h 40825"/>
                  <a:gd name="T4" fmla="*/ 0 w 21600"/>
                  <a:gd name="T5" fmla="*/ 0 h 408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082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</a:path>
                  <a:path w="21600" h="4082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44">
                <a:extLst>
                  <a:ext uri="{FF2B5EF4-FFF2-40B4-BE49-F238E27FC236}">
                    <a16:creationId xmlns:a16="http://schemas.microsoft.com/office/drawing/2014/main" id="{BAC83FA4-6C4C-4E74-8F28-18F603EA11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916"/>
                <a:ext cx="83" cy="30"/>
              </a:xfrm>
              <a:custGeom>
                <a:avLst/>
                <a:gdLst>
                  <a:gd name="T0" fmla="*/ 48 w 144"/>
                  <a:gd name="T1" fmla="*/ 4 h 52"/>
                  <a:gd name="T2" fmla="*/ 33 w 144"/>
                  <a:gd name="T3" fmla="*/ 3 h 52"/>
                  <a:gd name="T4" fmla="*/ 21 w 144"/>
                  <a:gd name="T5" fmla="*/ 1 h 52"/>
                  <a:gd name="T6" fmla="*/ 14 w 144"/>
                  <a:gd name="T7" fmla="*/ 10 h 52"/>
                  <a:gd name="T8" fmla="*/ 7 w 144"/>
                  <a:gd name="T9" fmla="*/ 17 h 52"/>
                  <a:gd name="T10" fmla="*/ 0 w 144"/>
                  <a:gd name="T11" fmla="*/ 1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52">
                    <a:moveTo>
                      <a:pt x="144" y="12"/>
                    </a:moveTo>
                    <a:cubicBezTo>
                      <a:pt x="128" y="10"/>
                      <a:pt x="113" y="9"/>
                      <a:pt x="100" y="8"/>
                    </a:cubicBezTo>
                    <a:cubicBezTo>
                      <a:pt x="87" y="7"/>
                      <a:pt x="73" y="0"/>
                      <a:pt x="64" y="4"/>
                    </a:cubicBezTo>
                    <a:cubicBezTo>
                      <a:pt x="55" y="8"/>
                      <a:pt x="50" y="24"/>
                      <a:pt x="43" y="32"/>
                    </a:cubicBezTo>
                    <a:cubicBezTo>
                      <a:pt x="36" y="40"/>
                      <a:pt x="27" y="52"/>
                      <a:pt x="20" y="52"/>
                    </a:cubicBezTo>
                    <a:cubicBezTo>
                      <a:pt x="13" y="52"/>
                      <a:pt x="6" y="42"/>
                      <a:pt x="0" y="3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45">
                <a:extLst>
                  <a:ext uri="{FF2B5EF4-FFF2-40B4-BE49-F238E27FC236}">
                    <a16:creationId xmlns:a16="http://schemas.microsoft.com/office/drawing/2014/main" id="{5DAE1DE7-B93D-444C-B33B-95EC6E3AE3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8" y="5000"/>
                <a:ext cx="168" cy="80"/>
              </a:xfrm>
              <a:custGeom>
                <a:avLst/>
                <a:gdLst>
                  <a:gd name="T0" fmla="*/ 0 w 168"/>
                  <a:gd name="T1" fmla="*/ 0 h 80"/>
                  <a:gd name="T2" fmla="*/ 116 w 168"/>
                  <a:gd name="T3" fmla="*/ 69 h 80"/>
                  <a:gd name="T4" fmla="*/ 168 w 168"/>
                  <a:gd name="T5" fmla="*/ 69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80">
                    <a:moveTo>
                      <a:pt x="0" y="0"/>
                    </a:moveTo>
                    <a:cubicBezTo>
                      <a:pt x="44" y="29"/>
                      <a:pt x="88" y="58"/>
                      <a:pt x="116" y="69"/>
                    </a:cubicBezTo>
                    <a:cubicBezTo>
                      <a:pt x="144" y="80"/>
                      <a:pt x="156" y="74"/>
                      <a:pt x="168" y="6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A13E0841-7C90-46F6-975B-76D38FE74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738" y="2464961"/>
            <a:ext cx="3993315" cy="2766713"/>
          </a:xfrm>
          <a:prstGeom prst="rect">
            <a:avLst/>
          </a:prstGeom>
        </p:spPr>
      </p:pic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22CD76F-655A-43AB-80B3-38CCFDD36F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1CEEA0B1-4D1B-41EB-867C-EBC3BE77C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738" y="2464961"/>
            <a:ext cx="3993315" cy="276671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6E1749D-020C-46DC-A37F-C7322E9E3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2971" y="2406178"/>
            <a:ext cx="4185339" cy="371507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B8AA6BD-459D-4A89-BE7E-72CC00F952E4}"/>
              </a:ext>
            </a:extLst>
          </p:cNvPr>
          <p:cNvSpPr/>
          <p:nvPr/>
        </p:nvSpPr>
        <p:spPr>
          <a:xfrm>
            <a:off x="5995743" y="2343477"/>
            <a:ext cx="2852422" cy="57811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2400" dirty="0">
                <a:solidFill>
                  <a:schemeClr val="accent1">
                    <a:lumMod val="75000"/>
                  </a:schemeClr>
                </a:solidFill>
                <a:latin typeface="Comic Sans MS"/>
              </a:rPr>
              <a:t>Partie représentée</a:t>
            </a:r>
          </a:p>
        </p:txBody>
      </p:sp>
      <p:grpSp>
        <p:nvGrpSpPr>
          <p:cNvPr id="33" name="Group 28">
            <a:extLst>
              <a:ext uri="{FF2B5EF4-FFF2-40B4-BE49-F238E27FC236}">
                <a16:creationId xmlns:a16="http://schemas.microsoft.com/office/drawing/2014/main" id="{9A6335DB-1BEC-48F9-A1E9-0D0BBD2F9F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22310" y="5479592"/>
            <a:ext cx="700831" cy="793179"/>
            <a:chOff x="2502" y="4101"/>
            <a:chExt cx="1153" cy="1306"/>
          </a:xfrm>
          <a:solidFill>
            <a:schemeClr val="bg1"/>
          </a:solidFill>
        </p:grpSpPr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B7A02BE-EFBC-4041-A19A-EBB6840CF7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02" y="4101"/>
              <a:ext cx="1153" cy="985"/>
            </a:xfrm>
            <a:custGeom>
              <a:avLst/>
              <a:gdLst>
                <a:gd name="T0" fmla="*/ 98 w 1153"/>
                <a:gd name="T1" fmla="*/ 985 h 985"/>
                <a:gd name="T2" fmla="*/ 167 w 1153"/>
                <a:gd name="T3" fmla="*/ 977 h 985"/>
                <a:gd name="T4" fmla="*/ 214 w 1153"/>
                <a:gd name="T5" fmla="*/ 909 h 985"/>
                <a:gd name="T6" fmla="*/ 206 w 1153"/>
                <a:gd name="T7" fmla="*/ 802 h 985"/>
                <a:gd name="T8" fmla="*/ 167 w 1153"/>
                <a:gd name="T9" fmla="*/ 769 h 985"/>
                <a:gd name="T10" fmla="*/ 94 w 1153"/>
                <a:gd name="T11" fmla="*/ 715 h 985"/>
                <a:gd name="T12" fmla="*/ 38 w 1153"/>
                <a:gd name="T13" fmla="*/ 605 h 985"/>
                <a:gd name="T14" fmla="*/ 0 w 1153"/>
                <a:gd name="T15" fmla="*/ 481 h 985"/>
                <a:gd name="T16" fmla="*/ 30 w 1153"/>
                <a:gd name="T17" fmla="*/ 355 h 985"/>
                <a:gd name="T18" fmla="*/ 94 w 1153"/>
                <a:gd name="T19" fmla="*/ 195 h 985"/>
                <a:gd name="T20" fmla="*/ 218 w 1153"/>
                <a:gd name="T21" fmla="*/ 95 h 985"/>
                <a:gd name="T22" fmla="*/ 335 w 1153"/>
                <a:gd name="T23" fmla="*/ 39 h 985"/>
                <a:gd name="T24" fmla="*/ 490 w 1153"/>
                <a:gd name="T25" fmla="*/ 0 h 985"/>
                <a:gd name="T26" fmla="*/ 650 w 1153"/>
                <a:gd name="T27" fmla="*/ 0 h 985"/>
                <a:gd name="T28" fmla="*/ 798 w 1153"/>
                <a:gd name="T29" fmla="*/ 60 h 985"/>
                <a:gd name="T30" fmla="*/ 916 w 1153"/>
                <a:gd name="T31" fmla="*/ 195 h 985"/>
                <a:gd name="T32" fmla="*/ 995 w 1153"/>
                <a:gd name="T33" fmla="*/ 331 h 985"/>
                <a:gd name="T34" fmla="*/ 1018 w 1153"/>
                <a:gd name="T35" fmla="*/ 424 h 985"/>
                <a:gd name="T36" fmla="*/ 995 w 1153"/>
                <a:gd name="T37" fmla="*/ 469 h 985"/>
                <a:gd name="T38" fmla="*/ 1153 w 1153"/>
                <a:gd name="T39" fmla="*/ 635 h 985"/>
                <a:gd name="T40" fmla="*/ 1153 w 1153"/>
                <a:gd name="T41" fmla="*/ 685 h 985"/>
                <a:gd name="T42" fmla="*/ 1087 w 1153"/>
                <a:gd name="T43" fmla="*/ 715 h 985"/>
                <a:gd name="T44" fmla="*/ 1038 w 1153"/>
                <a:gd name="T45" fmla="*/ 715 h 985"/>
                <a:gd name="T46" fmla="*/ 1042 w 1153"/>
                <a:gd name="T47" fmla="*/ 769 h 985"/>
                <a:gd name="T48" fmla="*/ 1087 w 1153"/>
                <a:gd name="T49" fmla="*/ 802 h 985"/>
                <a:gd name="T50" fmla="*/ 1087 w 1153"/>
                <a:gd name="T51" fmla="*/ 849 h 985"/>
                <a:gd name="T52" fmla="*/ 1078 w 1153"/>
                <a:gd name="T53" fmla="*/ 879 h 985"/>
                <a:gd name="T54" fmla="*/ 1018 w 1153"/>
                <a:gd name="T55" fmla="*/ 909 h 9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53" h="985">
                  <a:moveTo>
                    <a:pt x="98" y="985"/>
                  </a:moveTo>
                  <a:lnTo>
                    <a:pt x="167" y="977"/>
                  </a:lnTo>
                  <a:lnTo>
                    <a:pt x="214" y="909"/>
                  </a:lnTo>
                  <a:lnTo>
                    <a:pt x="206" y="802"/>
                  </a:lnTo>
                  <a:lnTo>
                    <a:pt x="167" y="769"/>
                  </a:lnTo>
                  <a:lnTo>
                    <a:pt x="94" y="715"/>
                  </a:lnTo>
                  <a:lnTo>
                    <a:pt x="38" y="605"/>
                  </a:lnTo>
                  <a:lnTo>
                    <a:pt x="0" y="481"/>
                  </a:lnTo>
                  <a:lnTo>
                    <a:pt x="30" y="355"/>
                  </a:lnTo>
                  <a:lnTo>
                    <a:pt x="94" y="195"/>
                  </a:lnTo>
                  <a:lnTo>
                    <a:pt x="218" y="95"/>
                  </a:lnTo>
                  <a:lnTo>
                    <a:pt x="335" y="39"/>
                  </a:lnTo>
                  <a:lnTo>
                    <a:pt x="490" y="0"/>
                  </a:lnTo>
                  <a:lnTo>
                    <a:pt x="650" y="0"/>
                  </a:lnTo>
                  <a:lnTo>
                    <a:pt x="798" y="60"/>
                  </a:lnTo>
                  <a:lnTo>
                    <a:pt x="916" y="195"/>
                  </a:lnTo>
                  <a:lnTo>
                    <a:pt x="995" y="331"/>
                  </a:lnTo>
                  <a:lnTo>
                    <a:pt x="1018" y="424"/>
                  </a:lnTo>
                  <a:lnTo>
                    <a:pt x="995" y="469"/>
                  </a:lnTo>
                  <a:lnTo>
                    <a:pt x="1153" y="635"/>
                  </a:lnTo>
                  <a:lnTo>
                    <a:pt x="1153" y="685"/>
                  </a:lnTo>
                  <a:lnTo>
                    <a:pt x="1087" y="715"/>
                  </a:lnTo>
                  <a:lnTo>
                    <a:pt x="1038" y="715"/>
                  </a:lnTo>
                  <a:lnTo>
                    <a:pt x="1042" y="769"/>
                  </a:lnTo>
                  <a:lnTo>
                    <a:pt x="1087" y="802"/>
                  </a:lnTo>
                  <a:lnTo>
                    <a:pt x="1087" y="849"/>
                  </a:lnTo>
                  <a:lnTo>
                    <a:pt x="1078" y="879"/>
                  </a:lnTo>
                  <a:lnTo>
                    <a:pt x="1018" y="909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22D0F760-A36F-45FE-AE71-BB7D999115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00" y="4966"/>
              <a:ext cx="948" cy="430"/>
            </a:xfrm>
            <a:custGeom>
              <a:avLst/>
              <a:gdLst>
                <a:gd name="T0" fmla="*/ 924 w 948"/>
                <a:gd name="T1" fmla="*/ 46 h 430"/>
                <a:gd name="T2" fmla="*/ 908 w 948"/>
                <a:gd name="T3" fmla="*/ 82 h 430"/>
                <a:gd name="T4" fmla="*/ 912 w 948"/>
                <a:gd name="T5" fmla="*/ 102 h 430"/>
                <a:gd name="T6" fmla="*/ 924 w 948"/>
                <a:gd name="T7" fmla="*/ 106 h 430"/>
                <a:gd name="T8" fmla="*/ 932 w 948"/>
                <a:gd name="T9" fmla="*/ 118 h 430"/>
                <a:gd name="T10" fmla="*/ 944 w 948"/>
                <a:gd name="T11" fmla="*/ 126 h 430"/>
                <a:gd name="T12" fmla="*/ 924 w 948"/>
                <a:gd name="T13" fmla="*/ 218 h 430"/>
                <a:gd name="T14" fmla="*/ 816 w 948"/>
                <a:gd name="T15" fmla="*/ 262 h 430"/>
                <a:gd name="T16" fmla="*/ 792 w 948"/>
                <a:gd name="T17" fmla="*/ 266 h 430"/>
                <a:gd name="T18" fmla="*/ 744 w 948"/>
                <a:gd name="T19" fmla="*/ 278 h 430"/>
                <a:gd name="T20" fmla="*/ 732 w 948"/>
                <a:gd name="T21" fmla="*/ 270 h 430"/>
                <a:gd name="T22" fmla="*/ 720 w 948"/>
                <a:gd name="T23" fmla="*/ 294 h 430"/>
                <a:gd name="T24" fmla="*/ 664 w 948"/>
                <a:gd name="T25" fmla="*/ 318 h 430"/>
                <a:gd name="T26" fmla="*/ 624 w 948"/>
                <a:gd name="T27" fmla="*/ 370 h 430"/>
                <a:gd name="T28" fmla="*/ 572 w 948"/>
                <a:gd name="T29" fmla="*/ 430 h 430"/>
                <a:gd name="T30" fmla="*/ 448 w 948"/>
                <a:gd name="T31" fmla="*/ 370 h 430"/>
                <a:gd name="T32" fmla="*/ 380 w 948"/>
                <a:gd name="T33" fmla="*/ 354 h 430"/>
                <a:gd name="T34" fmla="*/ 356 w 948"/>
                <a:gd name="T35" fmla="*/ 346 h 430"/>
                <a:gd name="T36" fmla="*/ 344 w 948"/>
                <a:gd name="T37" fmla="*/ 338 h 430"/>
                <a:gd name="T38" fmla="*/ 216 w 948"/>
                <a:gd name="T39" fmla="*/ 306 h 430"/>
                <a:gd name="T40" fmla="*/ 132 w 948"/>
                <a:gd name="T41" fmla="*/ 282 h 430"/>
                <a:gd name="T42" fmla="*/ 60 w 948"/>
                <a:gd name="T43" fmla="*/ 254 h 430"/>
                <a:gd name="T44" fmla="*/ 24 w 948"/>
                <a:gd name="T45" fmla="*/ 198 h 430"/>
                <a:gd name="T46" fmla="*/ 8 w 948"/>
                <a:gd name="T47" fmla="*/ 174 h 430"/>
                <a:gd name="T48" fmla="*/ 0 w 948"/>
                <a:gd name="T49" fmla="*/ 150 h 430"/>
                <a:gd name="T50" fmla="*/ 164 w 948"/>
                <a:gd name="T51" fmla="*/ 90 h 430"/>
                <a:gd name="T52" fmla="*/ 352 w 948"/>
                <a:gd name="T53" fmla="*/ 46 h 430"/>
                <a:gd name="T54" fmla="*/ 564 w 948"/>
                <a:gd name="T55" fmla="*/ 26 h 430"/>
                <a:gd name="T56" fmla="*/ 748 w 948"/>
                <a:gd name="T57" fmla="*/ 14 h 430"/>
                <a:gd name="T58" fmla="*/ 824 w 948"/>
                <a:gd name="T59" fmla="*/ 2 h 430"/>
                <a:gd name="T60" fmla="*/ 892 w 948"/>
                <a:gd name="T61" fmla="*/ 6 h 430"/>
                <a:gd name="T62" fmla="*/ 912 w 948"/>
                <a:gd name="T63" fmla="*/ 10 h 430"/>
                <a:gd name="T64" fmla="*/ 924 w 948"/>
                <a:gd name="T65" fmla="*/ 46 h 4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8" h="430">
                  <a:moveTo>
                    <a:pt x="924" y="46"/>
                  </a:moveTo>
                  <a:cubicBezTo>
                    <a:pt x="916" y="56"/>
                    <a:pt x="908" y="82"/>
                    <a:pt x="908" y="82"/>
                  </a:cubicBezTo>
                  <a:cubicBezTo>
                    <a:pt x="909" y="88"/>
                    <a:pt x="908" y="96"/>
                    <a:pt x="912" y="102"/>
                  </a:cubicBezTo>
                  <a:cubicBezTo>
                    <a:pt x="914" y="105"/>
                    <a:pt x="920" y="103"/>
                    <a:pt x="924" y="106"/>
                  </a:cubicBezTo>
                  <a:cubicBezTo>
                    <a:pt x="927" y="109"/>
                    <a:pt x="928" y="114"/>
                    <a:pt x="932" y="118"/>
                  </a:cubicBezTo>
                  <a:cubicBezTo>
                    <a:pt x="935" y="121"/>
                    <a:pt x="940" y="123"/>
                    <a:pt x="944" y="126"/>
                  </a:cubicBezTo>
                  <a:cubicBezTo>
                    <a:pt x="948" y="139"/>
                    <a:pt x="947" y="210"/>
                    <a:pt x="924" y="218"/>
                  </a:cubicBezTo>
                  <a:cubicBezTo>
                    <a:pt x="886" y="230"/>
                    <a:pt x="852" y="249"/>
                    <a:pt x="816" y="262"/>
                  </a:cubicBezTo>
                  <a:cubicBezTo>
                    <a:pt x="808" y="264"/>
                    <a:pt x="799" y="264"/>
                    <a:pt x="792" y="266"/>
                  </a:cubicBezTo>
                  <a:cubicBezTo>
                    <a:pt x="775" y="269"/>
                    <a:pt x="744" y="278"/>
                    <a:pt x="744" y="278"/>
                  </a:cubicBezTo>
                  <a:cubicBezTo>
                    <a:pt x="740" y="275"/>
                    <a:pt x="736" y="268"/>
                    <a:pt x="732" y="270"/>
                  </a:cubicBezTo>
                  <a:cubicBezTo>
                    <a:pt x="723" y="272"/>
                    <a:pt x="726" y="288"/>
                    <a:pt x="720" y="294"/>
                  </a:cubicBezTo>
                  <a:cubicBezTo>
                    <a:pt x="702" y="308"/>
                    <a:pt x="685" y="314"/>
                    <a:pt x="664" y="318"/>
                  </a:cubicBezTo>
                  <a:cubicBezTo>
                    <a:pt x="650" y="336"/>
                    <a:pt x="643" y="357"/>
                    <a:pt x="624" y="370"/>
                  </a:cubicBezTo>
                  <a:cubicBezTo>
                    <a:pt x="608" y="392"/>
                    <a:pt x="593" y="412"/>
                    <a:pt x="572" y="430"/>
                  </a:cubicBezTo>
                  <a:cubicBezTo>
                    <a:pt x="525" y="420"/>
                    <a:pt x="492" y="383"/>
                    <a:pt x="448" y="370"/>
                  </a:cubicBezTo>
                  <a:cubicBezTo>
                    <a:pt x="426" y="363"/>
                    <a:pt x="402" y="360"/>
                    <a:pt x="380" y="354"/>
                  </a:cubicBezTo>
                  <a:cubicBezTo>
                    <a:pt x="371" y="351"/>
                    <a:pt x="363" y="350"/>
                    <a:pt x="356" y="346"/>
                  </a:cubicBezTo>
                  <a:cubicBezTo>
                    <a:pt x="352" y="343"/>
                    <a:pt x="348" y="339"/>
                    <a:pt x="344" y="338"/>
                  </a:cubicBezTo>
                  <a:cubicBezTo>
                    <a:pt x="303" y="320"/>
                    <a:pt x="259" y="312"/>
                    <a:pt x="216" y="306"/>
                  </a:cubicBezTo>
                  <a:cubicBezTo>
                    <a:pt x="188" y="296"/>
                    <a:pt x="160" y="287"/>
                    <a:pt x="132" y="282"/>
                  </a:cubicBezTo>
                  <a:cubicBezTo>
                    <a:pt x="109" y="266"/>
                    <a:pt x="87" y="258"/>
                    <a:pt x="60" y="254"/>
                  </a:cubicBezTo>
                  <a:cubicBezTo>
                    <a:pt x="38" y="239"/>
                    <a:pt x="35" y="219"/>
                    <a:pt x="24" y="198"/>
                  </a:cubicBezTo>
                  <a:cubicBezTo>
                    <a:pt x="19" y="189"/>
                    <a:pt x="11" y="183"/>
                    <a:pt x="8" y="174"/>
                  </a:cubicBezTo>
                  <a:cubicBezTo>
                    <a:pt x="5" y="166"/>
                    <a:pt x="0" y="150"/>
                    <a:pt x="0" y="150"/>
                  </a:cubicBezTo>
                  <a:cubicBezTo>
                    <a:pt x="12" y="98"/>
                    <a:pt x="120" y="93"/>
                    <a:pt x="164" y="90"/>
                  </a:cubicBezTo>
                  <a:cubicBezTo>
                    <a:pt x="225" y="69"/>
                    <a:pt x="287" y="51"/>
                    <a:pt x="352" y="46"/>
                  </a:cubicBezTo>
                  <a:cubicBezTo>
                    <a:pt x="420" y="32"/>
                    <a:pt x="493" y="31"/>
                    <a:pt x="564" y="26"/>
                  </a:cubicBezTo>
                  <a:cubicBezTo>
                    <a:pt x="640" y="0"/>
                    <a:pt x="568" y="21"/>
                    <a:pt x="748" y="14"/>
                  </a:cubicBezTo>
                  <a:cubicBezTo>
                    <a:pt x="772" y="12"/>
                    <a:pt x="799" y="5"/>
                    <a:pt x="824" y="2"/>
                  </a:cubicBezTo>
                  <a:cubicBezTo>
                    <a:pt x="846" y="3"/>
                    <a:pt x="869" y="3"/>
                    <a:pt x="892" y="6"/>
                  </a:cubicBezTo>
                  <a:cubicBezTo>
                    <a:pt x="898" y="6"/>
                    <a:pt x="907" y="5"/>
                    <a:pt x="912" y="10"/>
                  </a:cubicBezTo>
                  <a:cubicBezTo>
                    <a:pt x="919" y="17"/>
                    <a:pt x="914" y="36"/>
                    <a:pt x="924" y="46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grpSp>
          <p:nvGrpSpPr>
            <p:cNvPr id="36" name="Group 31">
              <a:extLst>
                <a:ext uri="{FF2B5EF4-FFF2-40B4-BE49-F238E27FC236}">
                  <a16:creationId xmlns:a16="http://schemas.microsoft.com/office/drawing/2014/main" id="{CD7A1108-0A9B-4746-99BA-121388AA487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02" y="4101"/>
              <a:ext cx="1153" cy="1306"/>
              <a:chOff x="781" y="4231"/>
              <a:chExt cx="1153" cy="1306"/>
            </a:xfrm>
            <a:grpFill/>
          </p:grpSpPr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016288E9-C311-4915-B98A-9D562F83B9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1" y="4231"/>
                <a:ext cx="1018" cy="977"/>
              </a:xfrm>
              <a:custGeom>
                <a:avLst/>
                <a:gdLst>
                  <a:gd name="T0" fmla="*/ 139 w 1018"/>
                  <a:gd name="T1" fmla="*/ 977 h 977"/>
                  <a:gd name="T2" fmla="*/ 203 w 1018"/>
                  <a:gd name="T3" fmla="*/ 925 h 977"/>
                  <a:gd name="T4" fmla="*/ 203 w 1018"/>
                  <a:gd name="T5" fmla="*/ 801 h 977"/>
                  <a:gd name="T6" fmla="*/ 115 w 1018"/>
                  <a:gd name="T7" fmla="*/ 745 h 977"/>
                  <a:gd name="T8" fmla="*/ 43 w 1018"/>
                  <a:gd name="T9" fmla="*/ 629 h 977"/>
                  <a:gd name="T10" fmla="*/ 7 w 1018"/>
                  <a:gd name="T11" fmla="*/ 457 h 977"/>
                  <a:gd name="T12" fmla="*/ 87 w 1018"/>
                  <a:gd name="T13" fmla="*/ 229 h 977"/>
                  <a:gd name="T14" fmla="*/ 267 w 1018"/>
                  <a:gd name="T15" fmla="*/ 65 h 977"/>
                  <a:gd name="T16" fmla="*/ 551 w 1018"/>
                  <a:gd name="T17" fmla="*/ 1 h 977"/>
                  <a:gd name="T18" fmla="*/ 799 w 1018"/>
                  <a:gd name="T19" fmla="*/ 73 h 977"/>
                  <a:gd name="T20" fmla="*/ 959 w 1018"/>
                  <a:gd name="T21" fmla="*/ 273 h 977"/>
                  <a:gd name="T22" fmla="*/ 1011 w 1018"/>
                  <a:gd name="T23" fmla="*/ 389 h 977"/>
                  <a:gd name="T24" fmla="*/ 999 w 1018"/>
                  <a:gd name="T25" fmla="*/ 469 h 9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8" h="977">
                    <a:moveTo>
                      <a:pt x="139" y="977"/>
                    </a:moveTo>
                    <a:cubicBezTo>
                      <a:pt x="165" y="965"/>
                      <a:pt x="192" y="954"/>
                      <a:pt x="203" y="925"/>
                    </a:cubicBezTo>
                    <a:cubicBezTo>
                      <a:pt x="214" y="896"/>
                      <a:pt x="218" y="831"/>
                      <a:pt x="203" y="801"/>
                    </a:cubicBezTo>
                    <a:cubicBezTo>
                      <a:pt x="188" y="771"/>
                      <a:pt x="142" y="774"/>
                      <a:pt x="115" y="745"/>
                    </a:cubicBezTo>
                    <a:cubicBezTo>
                      <a:pt x="88" y="716"/>
                      <a:pt x="61" y="677"/>
                      <a:pt x="43" y="629"/>
                    </a:cubicBezTo>
                    <a:cubicBezTo>
                      <a:pt x="25" y="581"/>
                      <a:pt x="0" y="524"/>
                      <a:pt x="7" y="457"/>
                    </a:cubicBezTo>
                    <a:cubicBezTo>
                      <a:pt x="14" y="390"/>
                      <a:pt x="44" y="294"/>
                      <a:pt x="87" y="229"/>
                    </a:cubicBezTo>
                    <a:cubicBezTo>
                      <a:pt x="130" y="164"/>
                      <a:pt x="190" y="103"/>
                      <a:pt x="267" y="65"/>
                    </a:cubicBezTo>
                    <a:cubicBezTo>
                      <a:pt x="344" y="27"/>
                      <a:pt x="462" y="0"/>
                      <a:pt x="551" y="1"/>
                    </a:cubicBezTo>
                    <a:cubicBezTo>
                      <a:pt x="640" y="2"/>
                      <a:pt x="731" y="28"/>
                      <a:pt x="799" y="73"/>
                    </a:cubicBezTo>
                    <a:cubicBezTo>
                      <a:pt x="867" y="118"/>
                      <a:pt x="924" y="220"/>
                      <a:pt x="959" y="273"/>
                    </a:cubicBezTo>
                    <a:cubicBezTo>
                      <a:pt x="994" y="326"/>
                      <a:pt x="1004" y="356"/>
                      <a:pt x="1011" y="389"/>
                    </a:cubicBezTo>
                    <a:cubicBezTo>
                      <a:pt x="1018" y="422"/>
                      <a:pt x="1001" y="453"/>
                      <a:pt x="999" y="46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210D1FF2-C4BF-4CCF-912A-46BFE99122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56" y="4836"/>
                <a:ext cx="778" cy="531"/>
              </a:xfrm>
              <a:custGeom>
                <a:avLst/>
                <a:gdLst>
                  <a:gd name="T0" fmla="*/ 744 w 778"/>
                  <a:gd name="T1" fmla="*/ 0 h 531"/>
                  <a:gd name="T2" fmla="*/ 776 w 778"/>
                  <a:gd name="T3" fmla="*/ 56 h 531"/>
                  <a:gd name="T4" fmla="*/ 756 w 778"/>
                  <a:gd name="T5" fmla="*/ 100 h 531"/>
                  <a:gd name="T6" fmla="*/ 724 w 778"/>
                  <a:gd name="T7" fmla="*/ 112 h 531"/>
                  <a:gd name="T8" fmla="*/ 676 w 778"/>
                  <a:gd name="T9" fmla="*/ 128 h 531"/>
                  <a:gd name="T10" fmla="*/ 680 w 778"/>
                  <a:gd name="T11" fmla="*/ 152 h 531"/>
                  <a:gd name="T12" fmla="*/ 716 w 778"/>
                  <a:gd name="T13" fmla="*/ 224 h 531"/>
                  <a:gd name="T14" fmla="*/ 704 w 778"/>
                  <a:gd name="T15" fmla="*/ 280 h 531"/>
                  <a:gd name="T16" fmla="*/ 643 w 778"/>
                  <a:gd name="T17" fmla="*/ 300 h 531"/>
                  <a:gd name="T18" fmla="*/ 643 w 778"/>
                  <a:gd name="T19" fmla="*/ 348 h 531"/>
                  <a:gd name="T20" fmla="*/ 664 w 778"/>
                  <a:gd name="T21" fmla="*/ 372 h 531"/>
                  <a:gd name="T22" fmla="*/ 672 w 778"/>
                  <a:gd name="T23" fmla="*/ 452 h 531"/>
                  <a:gd name="T24" fmla="*/ 643 w 778"/>
                  <a:gd name="T25" fmla="*/ 496 h 531"/>
                  <a:gd name="T26" fmla="*/ 576 w 778"/>
                  <a:gd name="T27" fmla="*/ 520 h 531"/>
                  <a:gd name="T28" fmla="*/ 424 w 778"/>
                  <a:gd name="T29" fmla="*/ 524 h 531"/>
                  <a:gd name="T30" fmla="*/ 260 w 778"/>
                  <a:gd name="T31" fmla="*/ 476 h 531"/>
                  <a:gd name="T32" fmla="*/ 0 w 778"/>
                  <a:gd name="T33" fmla="*/ 336 h 5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8" h="531">
                    <a:moveTo>
                      <a:pt x="744" y="0"/>
                    </a:moveTo>
                    <a:cubicBezTo>
                      <a:pt x="759" y="19"/>
                      <a:pt x="774" y="39"/>
                      <a:pt x="776" y="56"/>
                    </a:cubicBezTo>
                    <a:cubicBezTo>
                      <a:pt x="778" y="73"/>
                      <a:pt x="765" y="91"/>
                      <a:pt x="756" y="100"/>
                    </a:cubicBezTo>
                    <a:cubicBezTo>
                      <a:pt x="747" y="109"/>
                      <a:pt x="737" y="107"/>
                      <a:pt x="724" y="112"/>
                    </a:cubicBezTo>
                    <a:cubicBezTo>
                      <a:pt x="711" y="117"/>
                      <a:pt x="683" y="121"/>
                      <a:pt x="676" y="128"/>
                    </a:cubicBezTo>
                    <a:cubicBezTo>
                      <a:pt x="669" y="135"/>
                      <a:pt x="673" y="136"/>
                      <a:pt x="680" y="152"/>
                    </a:cubicBezTo>
                    <a:cubicBezTo>
                      <a:pt x="687" y="168"/>
                      <a:pt x="712" y="203"/>
                      <a:pt x="716" y="224"/>
                    </a:cubicBezTo>
                    <a:cubicBezTo>
                      <a:pt x="720" y="245"/>
                      <a:pt x="716" y="267"/>
                      <a:pt x="704" y="280"/>
                    </a:cubicBezTo>
                    <a:cubicBezTo>
                      <a:pt x="692" y="293"/>
                      <a:pt x="653" y="289"/>
                      <a:pt x="643" y="300"/>
                    </a:cubicBezTo>
                    <a:cubicBezTo>
                      <a:pt x="633" y="311"/>
                      <a:pt x="640" y="336"/>
                      <a:pt x="643" y="348"/>
                    </a:cubicBezTo>
                    <a:cubicBezTo>
                      <a:pt x="646" y="360"/>
                      <a:pt x="659" y="355"/>
                      <a:pt x="664" y="372"/>
                    </a:cubicBezTo>
                    <a:cubicBezTo>
                      <a:pt x="669" y="389"/>
                      <a:pt x="676" y="431"/>
                      <a:pt x="672" y="452"/>
                    </a:cubicBezTo>
                    <a:cubicBezTo>
                      <a:pt x="668" y="473"/>
                      <a:pt x="659" y="485"/>
                      <a:pt x="643" y="496"/>
                    </a:cubicBezTo>
                    <a:cubicBezTo>
                      <a:pt x="627" y="507"/>
                      <a:pt x="612" y="515"/>
                      <a:pt x="576" y="520"/>
                    </a:cubicBezTo>
                    <a:cubicBezTo>
                      <a:pt x="540" y="525"/>
                      <a:pt x="477" y="531"/>
                      <a:pt x="424" y="524"/>
                    </a:cubicBezTo>
                    <a:cubicBezTo>
                      <a:pt x="371" y="517"/>
                      <a:pt x="331" y="507"/>
                      <a:pt x="260" y="476"/>
                    </a:cubicBezTo>
                    <a:cubicBezTo>
                      <a:pt x="189" y="445"/>
                      <a:pt x="94" y="390"/>
                      <a:pt x="0" y="33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591E75DA-84C0-4E72-99A5-4C8D5069C2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71" y="4769"/>
                <a:ext cx="149" cy="252"/>
              </a:xfrm>
              <a:custGeom>
                <a:avLst/>
                <a:gdLst>
                  <a:gd name="T0" fmla="*/ 149 w 149"/>
                  <a:gd name="T1" fmla="*/ 67 h 252"/>
                  <a:gd name="T2" fmla="*/ 129 w 149"/>
                  <a:gd name="T3" fmla="*/ 23 h 252"/>
                  <a:gd name="T4" fmla="*/ 61 w 149"/>
                  <a:gd name="T5" fmla="*/ 7 h 252"/>
                  <a:gd name="T6" fmla="*/ 5 w 149"/>
                  <a:gd name="T7" fmla="*/ 67 h 252"/>
                  <a:gd name="T8" fmla="*/ 33 w 149"/>
                  <a:gd name="T9" fmla="*/ 131 h 252"/>
                  <a:gd name="T10" fmla="*/ 73 w 149"/>
                  <a:gd name="T11" fmla="*/ 151 h 252"/>
                  <a:gd name="T12" fmla="*/ 81 w 149"/>
                  <a:gd name="T13" fmla="*/ 199 h 252"/>
                  <a:gd name="T14" fmla="*/ 85 w 149"/>
                  <a:gd name="T15" fmla="*/ 231 h 252"/>
                  <a:gd name="T16" fmla="*/ 109 w 149"/>
                  <a:gd name="T17" fmla="*/ 251 h 252"/>
                  <a:gd name="T18" fmla="*/ 149 w 149"/>
                  <a:gd name="T19" fmla="*/ 227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252">
                    <a:moveTo>
                      <a:pt x="149" y="67"/>
                    </a:moveTo>
                    <a:cubicBezTo>
                      <a:pt x="146" y="50"/>
                      <a:pt x="144" y="33"/>
                      <a:pt x="129" y="23"/>
                    </a:cubicBezTo>
                    <a:cubicBezTo>
                      <a:pt x="114" y="13"/>
                      <a:pt x="82" y="0"/>
                      <a:pt x="61" y="7"/>
                    </a:cubicBezTo>
                    <a:cubicBezTo>
                      <a:pt x="40" y="14"/>
                      <a:pt x="10" y="46"/>
                      <a:pt x="5" y="67"/>
                    </a:cubicBezTo>
                    <a:cubicBezTo>
                      <a:pt x="0" y="88"/>
                      <a:pt x="22" y="117"/>
                      <a:pt x="33" y="131"/>
                    </a:cubicBezTo>
                    <a:cubicBezTo>
                      <a:pt x="44" y="145"/>
                      <a:pt x="65" y="140"/>
                      <a:pt x="73" y="151"/>
                    </a:cubicBezTo>
                    <a:cubicBezTo>
                      <a:pt x="81" y="162"/>
                      <a:pt x="79" y="186"/>
                      <a:pt x="81" y="199"/>
                    </a:cubicBezTo>
                    <a:cubicBezTo>
                      <a:pt x="83" y="212"/>
                      <a:pt x="80" y="222"/>
                      <a:pt x="85" y="231"/>
                    </a:cubicBezTo>
                    <a:cubicBezTo>
                      <a:pt x="90" y="240"/>
                      <a:pt x="98" y="252"/>
                      <a:pt x="109" y="251"/>
                    </a:cubicBezTo>
                    <a:cubicBezTo>
                      <a:pt x="120" y="250"/>
                      <a:pt x="134" y="238"/>
                      <a:pt x="149" y="227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ACAE4CF1-5242-4AE8-9576-35CDF15A1A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19707">
                <a:off x="1608" y="4655"/>
                <a:ext cx="152" cy="149"/>
              </a:xfrm>
              <a:custGeom>
                <a:avLst/>
                <a:gdLst>
                  <a:gd name="T0" fmla="*/ 152 w 152"/>
                  <a:gd name="T1" fmla="*/ 1 h 149"/>
                  <a:gd name="T2" fmla="*/ 60 w 152"/>
                  <a:gd name="T3" fmla="*/ 17 h 149"/>
                  <a:gd name="T4" fmla="*/ 32 w 152"/>
                  <a:gd name="T5" fmla="*/ 121 h 149"/>
                  <a:gd name="T6" fmla="*/ 12 w 152"/>
                  <a:gd name="T7" fmla="*/ 145 h 149"/>
                  <a:gd name="T8" fmla="*/ 0 w 152"/>
                  <a:gd name="T9" fmla="*/ 149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" h="149">
                    <a:moveTo>
                      <a:pt x="152" y="1"/>
                    </a:moveTo>
                    <a:cubicBezTo>
                      <a:pt x="122" y="4"/>
                      <a:pt x="85" y="0"/>
                      <a:pt x="60" y="17"/>
                    </a:cubicBezTo>
                    <a:cubicBezTo>
                      <a:pt x="48" y="50"/>
                      <a:pt x="45" y="88"/>
                      <a:pt x="32" y="121"/>
                    </a:cubicBezTo>
                    <a:cubicBezTo>
                      <a:pt x="29" y="127"/>
                      <a:pt x="17" y="141"/>
                      <a:pt x="12" y="145"/>
                    </a:cubicBezTo>
                    <a:cubicBezTo>
                      <a:pt x="8" y="147"/>
                      <a:pt x="0" y="149"/>
                      <a:pt x="0" y="14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E0DA3B07-16B9-4F09-B562-FACD34EC60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52" y="4712"/>
                <a:ext cx="80" cy="80"/>
              </a:xfrm>
              <a:custGeom>
                <a:avLst/>
                <a:gdLst>
                  <a:gd name="T0" fmla="*/ 80 w 80"/>
                  <a:gd name="T1" fmla="*/ 0 h 80"/>
                  <a:gd name="T2" fmla="*/ 48 w 80"/>
                  <a:gd name="T3" fmla="*/ 44 h 80"/>
                  <a:gd name="T4" fmla="*/ 0 w 80"/>
                  <a:gd name="T5" fmla="*/ 8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80">
                    <a:moveTo>
                      <a:pt x="80" y="0"/>
                    </a:moveTo>
                    <a:cubicBezTo>
                      <a:pt x="75" y="16"/>
                      <a:pt x="61" y="34"/>
                      <a:pt x="48" y="44"/>
                    </a:cubicBezTo>
                    <a:cubicBezTo>
                      <a:pt x="41" y="62"/>
                      <a:pt x="19" y="80"/>
                      <a:pt x="0" y="8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111ED86E-FCBD-47EC-8F01-6BA84925AF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76" y="4796"/>
                <a:ext cx="52" cy="1"/>
              </a:xfrm>
              <a:custGeom>
                <a:avLst/>
                <a:gdLst>
                  <a:gd name="T0" fmla="*/ 0 w 52"/>
                  <a:gd name="T1" fmla="*/ 0 h 1"/>
                  <a:gd name="T2" fmla="*/ 52 w 5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" h="1">
                    <a:moveTo>
                      <a:pt x="0" y="0"/>
                    </a:moveTo>
                    <a:cubicBezTo>
                      <a:pt x="17" y="0"/>
                      <a:pt x="34" y="0"/>
                      <a:pt x="52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DF73B38E-DBCA-4B42-86DD-E8C4E58F28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4" y="4791"/>
                <a:ext cx="32" cy="45"/>
              </a:xfrm>
              <a:custGeom>
                <a:avLst/>
                <a:gdLst>
                  <a:gd name="T0" fmla="*/ 0 w 32"/>
                  <a:gd name="T1" fmla="*/ 1 h 45"/>
                  <a:gd name="T2" fmla="*/ 16 w 32"/>
                  <a:gd name="T3" fmla="*/ 21 h 45"/>
                  <a:gd name="T4" fmla="*/ 32 w 32"/>
                  <a:gd name="T5" fmla="*/ 4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45">
                    <a:moveTo>
                      <a:pt x="0" y="1"/>
                    </a:moveTo>
                    <a:cubicBezTo>
                      <a:pt x="22" y="15"/>
                      <a:pt x="4" y="0"/>
                      <a:pt x="16" y="21"/>
                    </a:cubicBezTo>
                    <a:cubicBezTo>
                      <a:pt x="20" y="29"/>
                      <a:pt x="32" y="45"/>
                      <a:pt x="32" y="45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15DFDD0E-9317-4612-92AA-5C2E57FF37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03934">
                <a:off x="1736" y="5069"/>
                <a:ext cx="132" cy="71"/>
              </a:xfrm>
              <a:custGeom>
                <a:avLst/>
                <a:gdLst>
                  <a:gd name="T0" fmla="*/ 132 w 132"/>
                  <a:gd name="T1" fmla="*/ 0 h 36"/>
                  <a:gd name="T2" fmla="*/ 16 w 132"/>
                  <a:gd name="T3" fmla="*/ 63 h 36"/>
                  <a:gd name="T4" fmla="*/ 0 w 132"/>
                  <a:gd name="T5" fmla="*/ 14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36">
                    <a:moveTo>
                      <a:pt x="132" y="0"/>
                    </a:moveTo>
                    <a:cubicBezTo>
                      <a:pt x="94" y="12"/>
                      <a:pt x="54" y="12"/>
                      <a:pt x="16" y="16"/>
                    </a:cubicBezTo>
                    <a:cubicBezTo>
                      <a:pt x="5" y="31"/>
                      <a:pt x="11" y="24"/>
                      <a:pt x="0" y="3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5D47BCDA-F0C7-4B20-8181-FBE7FD01AB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31" y="5364"/>
                <a:ext cx="217" cy="173"/>
              </a:xfrm>
              <a:custGeom>
                <a:avLst/>
                <a:gdLst>
                  <a:gd name="T0" fmla="*/ 217 w 217"/>
                  <a:gd name="T1" fmla="*/ 0 h 173"/>
                  <a:gd name="T2" fmla="*/ 129 w 217"/>
                  <a:gd name="T3" fmla="*/ 40 h 173"/>
                  <a:gd name="T4" fmla="*/ 73 w 217"/>
                  <a:gd name="T5" fmla="*/ 88 h 173"/>
                  <a:gd name="T6" fmla="*/ 69 w 217"/>
                  <a:gd name="T7" fmla="*/ 104 h 173"/>
                  <a:gd name="T8" fmla="*/ 9 w 217"/>
                  <a:gd name="T9" fmla="*/ 160 h 173"/>
                  <a:gd name="T10" fmla="*/ 29 w 217"/>
                  <a:gd name="T11" fmla="*/ 156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173">
                    <a:moveTo>
                      <a:pt x="217" y="0"/>
                    </a:moveTo>
                    <a:cubicBezTo>
                      <a:pt x="194" y="22"/>
                      <a:pt x="156" y="24"/>
                      <a:pt x="129" y="40"/>
                    </a:cubicBezTo>
                    <a:cubicBezTo>
                      <a:pt x="111" y="49"/>
                      <a:pt x="91" y="81"/>
                      <a:pt x="73" y="88"/>
                    </a:cubicBezTo>
                    <a:cubicBezTo>
                      <a:pt x="68" y="100"/>
                      <a:pt x="69" y="104"/>
                      <a:pt x="69" y="104"/>
                    </a:cubicBezTo>
                    <a:cubicBezTo>
                      <a:pt x="63" y="120"/>
                      <a:pt x="25" y="154"/>
                      <a:pt x="9" y="160"/>
                    </a:cubicBezTo>
                    <a:cubicBezTo>
                      <a:pt x="0" y="173"/>
                      <a:pt x="37" y="156"/>
                      <a:pt x="29" y="15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34D2056F-0CF7-4FAD-8C32-667F62C971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" y="5216"/>
                <a:ext cx="606" cy="288"/>
              </a:xfrm>
              <a:custGeom>
                <a:avLst/>
                <a:gdLst>
                  <a:gd name="T0" fmla="*/ 606 w 606"/>
                  <a:gd name="T1" fmla="*/ 288 h 288"/>
                  <a:gd name="T2" fmla="*/ 90 w 606"/>
                  <a:gd name="T3" fmla="*/ 136 h 288"/>
                  <a:gd name="T4" fmla="*/ 66 w 606"/>
                  <a:gd name="T5" fmla="*/ 116 h 288"/>
                  <a:gd name="T6" fmla="*/ 30 w 606"/>
                  <a:gd name="T7" fmla="*/ 0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6" h="288">
                    <a:moveTo>
                      <a:pt x="606" y="288"/>
                    </a:moveTo>
                    <a:cubicBezTo>
                      <a:pt x="393" y="226"/>
                      <a:pt x="180" y="165"/>
                      <a:pt x="90" y="136"/>
                    </a:cubicBezTo>
                    <a:cubicBezTo>
                      <a:pt x="0" y="107"/>
                      <a:pt x="76" y="139"/>
                      <a:pt x="66" y="116"/>
                    </a:cubicBezTo>
                    <a:cubicBezTo>
                      <a:pt x="56" y="93"/>
                      <a:pt x="43" y="46"/>
                      <a:pt x="3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CC2CEC00-259A-465E-9DB0-ED2A5C78CB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700"/>
                <a:ext cx="124" cy="136"/>
              </a:xfrm>
              <a:custGeom>
                <a:avLst/>
                <a:gdLst>
                  <a:gd name="T0" fmla="*/ 124 w 124"/>
                  <a:gd name="T1" fmla="*/ 136 h 136"/>
                  <a:gd name="T2" fmla="*/ 0 w 124"/>
                  <a:gd name="T3" fmla="*/ 0 h 1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4" h="136">
                    <a:moveTo>
                      <a:pt x="124" y="136"/>
                    </a:moveTo>
                    <a:cubicBezTo>
                      <a:pt x="103" y="113"/>
                      <a:pt x="26" y="28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3">
                <a:extLst>
                  <a:ext uri="{FF2B5EF4-FFF2-40B4-BE49-F238E27FC236}">
                    <a16:creationId xmlns:a16="http://schemas.microsoft.com/office/drawing/2014/main" id="{539221C0-0447-438B-975C-7C4F157167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97" y="4750"/>
                <a:ext cx="22" cy="35"/>
              </a:xfrm>
              <a:custGeom>
                <a:avLst/>
                <a:gdLst>
                  <a:gd name="T0" fmla="*/ 0 w 21600"/>
                  <a:gd name="T1" fmla="*/ 0 h 40825"/>
                  <a:gd name="T2" fmla="*/ 0 w 21600"/>
                  <a:gd name="T3" fmla="*/ 0 h 40825"/>
                  <a:gd name="T4" fmla="*/ 0 w 21600"/>
                  <a:gd name="T5" fmla="*/ 0 h 408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082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</a:path>
                  <a:path w="21600" h="4082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2605576E-851C-4A72-B665-4CDA6B17DD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916"/>
                <a:ext cx="83" cy="30"/>
              </a:xfrm>
              <a:custGeom>
                <a:avLst/>
                <a:gdLst>
                  <a:gd name="T0" fmla="*/ 48 w 144"/>
                  <a:gd name="T1" fmla="*/ 4 h 52"/>
                  <a:gd name="T2" fmla="*/ 33 w 144"/>
                  <a:gd name="T3" fmla="*/ 3 h 52"/>
                  <a:gd name="T4" fmla="*/ 21 w 144"/>
                  <a:gd name="T5" fmla="*/ 1 h 52"/>
                  <a:gd name="T6" fmla="*/ 14 w 144"/>
                  <a:gd name="T7" fmla="*/ 10 h 52"/>
                  <a:gd name="T8" fmla="*/ 7 w 144"/>
                  <a:gd name="T9" fmla="*/ 17 h 52"/>
                  <a:gd name="T10" fmla="*/ 0 w 144"/>
                  <a:gd name="T11" fmla="*/ 1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52">
                    <a:moveTo>
                      <a:pt x="144" y="12"/>
                    </a:moveTo>
                    <a:cubicBezTo>
                      <a:pt x="128" y="10"/>
                      <a:pt x="113" y="9"/>
                      <a:pt x="100" y="8"/>
                    </a:cubicBezTo>
                    <a:cubicBezTo>
                      <a:pt x="87" y="7"/>
                      <a:pt x="73" y="0"/>
                      <a:pt x="64" y="4"/>
                    </a:cubicBezTo>
                    <a:cubicBezTo>
                      <a:pt x="55" y="8"/>
                      <a:pt x="50" y="24"/>
                      <a:pt x="43" y="32"/>
                    </a:cubicBezTo>
                    <a:cubicBezTo>
                      <a:pt x="36" y="40"/>
                      <a:pt x="27" y="52"/>
                      <a:pt x="20" y="52"/>
                    </a:cubicBezTo>
                    <a:cubicBezTo>
                      <a:pt x="13" y="52"/>
                      <a:pt x="6" y="42"/>
                      <a:pt x="0" y="3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4596A932-12C5-44AA-97B7-C4D373E2B1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8" y="5000"/>
                <a:ext cx="168" cy="80"/>
              </a:xfrm>
              <a:custGeom>
                <a:avLst/>
                <a:gdLst>
                  <a:gd name="T0" fmla="*/ 0 w 168"/>
                  <a:gd name="T1" fmla="*/ 0 h 80"/>
                  <a:gd name="T2" fmla="*/ 116 w 168"/>
                  <a:gd name="T3" fmla="*/ 69 h 80"/>
                  <a:gd name="T4" fmla="*/ 168 w 168"/>
                  <a:gd name="T5" fmla="*/ 69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80">
                    <a:moveTo>
                      <a:pt x="0" y="0"/>
                    </a:moveTo>
                    <a:cubicBezTo>
                      <a:pt x="44" y="29"/>
                      <a:pt x="88" y="58"/>
                      <a:pt x="116" y="69"/>
                    </a:cubicBezTo>
                    <a:cubicBezTo>
                      <a:pt x="144" y="80"/>
                      <a:pt x="156" y="74"/>
                      <a:pt x="168" y="6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84A9E64-F77F-4F8E-9D07-0D0B26B71769}"/>
              </a:ext>
            </a:extLst>
          </p:cNvPr>
          <p:cNvSpPr/>
          <p:nvPr/>
        </p:nvSpPr>
        <p:spPr>
          <a:xfrm>
            <a:off x="1931697" y="806128"/>
            <a:ext cx="6015147" cy="41236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dirty="0">
                <a:latin typeface="Calibri" panose="020F0502020204030204" pitchFamily="34" charset="0"/>
              </a:rPr>
              <a:t>On isole l'un des deux morceaux obtenus.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8CEE12-BEBE-4660-B80A-36A7EC608F33}"/>
              </a:ext>
            </a:extLst>
          </p:cNvPr>
          <p:cNvSpPr/>
          <p:nvPr/>
        </p:nvSpPr>
        <p:spPr>
          <a:xfrm>
            <a:off x="5472442" y="2702889"/>
            <a:ext cx="1628923" cy="3401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314"/>
          </a:p>
        </p:txBody>
      </p:sp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D622159-E935-41BA-A9BA-88C2B7AAC6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525C23B7-A391-46BD-8090-818B0BFA314C}"/>
              </a:ext>
            </a:extLst>
          </p:cNvPr>
          <p:cNvGrpSpPr/>
          <p:nvPr/>
        </p:nvGrpSpPr>
        <p:grpSpPr>
          <a:xfrm>
            <a:off x="1782971" y="2343477"/>
            <a:ext cx="6023283" cy="3777778"/>
            <a:chOff x="423672" y="1822704"/>
            <a:chExt cx="4684776" cy="2938272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57F7A4FA-3FE5-403E-8AFF-9F1C77114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672" y="1871472"/>
              <a:ext cx="3255264" cy="288950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F3D4D4D-BD70-47C7-BD1C-69063A955F18}"/>
                </a:ext>
              </a:extLst>
            </p:cNvPr>
            <p:cNvSpPr/>
            <p:nvPr/>
          </p:nvSpPr>
          <p:spPr>
            <a:xfrm>
              <a:off x="3700272" y="1822704"/>
              <a:ext cx="1408176" cy="204216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r>
                <a:rPr lang="fr" sz="2400" dirty="0">
                  <a:solidFill>
                    <a:schemeClr val="accent1">
                      <a:lumMod val="75000"/>
                    </a:schemeClr>
                  </a:solidFill>
                  <a:latin typeface="Comic Sans MS"/>
                </a:rPr>
                <a:t>Partie représentée</a:t>
              </a:r>
            </a:p>
          </p:txBody>
        </p:sp>
      </p:grpSp>
      <p:pic>
        <p:nvPicPr>
          <p:cNvPr id="56" name="Image 55">
            <a:extLst>
              <a:ext uri="{FF2B5EF4-FFF2-40B4-BE49-F238E27FC236}">
                <a16:creationId xmlns:a16="http://schemas.microsoft.com/office/drawing/2014/main" id="{A56E9296-2D34-4549-9C9C-220CD340D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5129" y="2707930"/>
            <a:ext cx="4820194" cy="3597511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93EFC4FC-3846-4EED-8801-5AF0D94B49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4645" y="3374136"/>
            <a:ext cx="3029277" cy="2210235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C89FAAEF-6AB4-496E-84C4-98C5BE3C3E95}"/>
              </a:ext>
            </a:extLst>
          </p:cNvPr>
          <p:cNvSpPr/>
          <p:nvPr/>
        </p:nvSpPr>
        <p:spPr>
          <a:xfrm>
            <a:off x="936146" y="940708"/>
            <a:ext cx="9552912" cy="5906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3200" dirty="0">
                <a:latin typeface="Calibri" panose="020F0502020204030204" pitchFamily="34" charset="0"/>
              </a:rPr>
              <a:t>On le dessine en hachurant les zones qui ont été coupées.</a:t>
            </a:r>
          </a:p>
        </p:txBody>
      </p:sp>
      <p:grpSp>
        <p:nvGrpSpPr>
          <p:cNvPr id="59" name="Group 28">
            <a:extLst>
              <a:ext uri="{FF2B5EF4-FFF2-40B4-BE49-F238E27FC236}">
                <a16:creationId xmlns:a16="http://schemas.microsoft.com/office/drawing/2014/main" id="{5406D306-4A39-4D4B-9B6E-FAF54DE408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22310" y="5479592"/>
            <a:ext cx="700831" cy="793179"/>
            <a:chOff x="2502" y="4101"/>
            <a:chExt cx="1153" cy="1306"/>
          </a:xfrm>
          <a:solidFill>
            <a:schemeClr val="bg1"/>
          </a:solidFill>
        </p:grpSpPr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710B59B8-3D59-4B2E-B48C-183A04034B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02" y="4101"/>
              <a:ext cx="1153" cy="985"/>
            </a:xfrm>
            <a:custGeom>
              <a:avLst/>
              <a:gdLst>
                <a:gd name="T0" fmla="*/ 98 w 1153"/>
                <a:gd name="T1" fmla="*/ 985 h 985"/>
                <a:gd name="T2" fmla="*/ 167 w 1153"/>
                <a:gd name="T3" fmla="*/ 977 h 985"/>
                <a:gd name="T4" fmla="*/ 214 w 1153"/>
                <a:gd name="T5" fmla="*/ 909 h 985"/>
                <a:gd name="T6" fmla="*/ 206 w 1153"/>
                <a:gd name="T7" fmla="*/ 802 h 985"/>
                <a:gd name="T8" fmla="*/ 167 w 1153"/>
                <a:gd name="T9" fmla="*/ 769 h 985"/>
                <a:gd name="T10" fmla="*/ 94 w 1153"/>
                <a:gd name="T11" fmla="*/ 715 h 985"/>
                <a:gd name="T12" fmla="*/ 38 w 1153"/>
                <a:gd name="T13" fmla="*/ 605 h 985"/>
                <a:gd name="T14" fmla="*/ 0 w 1153"/>
                <a:gd name="T15" fmla="*/ 481 h 985"/>
                <a:gd name="T16" fmla="*/ 30 w 1153"/>
                <a:gd name="T17" fmla="*/ 355 h 985"/>
                <a:gd name="T18" fmla="*/ 94 w 1153"/>
                <a:gd name="T19" fmla="*/ 195 h 985"/>
                <a:gd name="T20" fmla="*/ 218 w 1153"/>
                <a:gd name="T21" fmla="*/ 95 h 985"/>
                <a:gd name="T22" fmla="*/ 335 w 1153"/>
                <a:gd name="T23" fmla="*/ 39 h 985"/>
                <a:gd name="T24" fmla="*/ 490 w 1153"/>
                <a:gd name="T25" fmla="*/ 0 h 985"/>
                <a:gd name="T26" fmla="*/ 650 w 1153"/>
                <a:gd name="T27" fmla="*/ 0 h 985"/>
                <a:gd name="T28" fmla="*/ 798 w 1153"/>
                <a:gd name="T29" fmla="*/ 60 h 985"/>
                <a:gd name="T30" fmla="*/ 916 w 1153"/>
                <a:gd name="T31" fmla="*/ 195 h 985"/>
                <a:gd name="T32" fmla="*/ 995 w 1153"/>
                <a:gd name="T33" fmla="*/ 331 h 985"/>
                <a:gd name="T34" fmla="*/ 1018 w 1153"/>
                <a:gd name="T35" fmla="*/ 424 h 985"/>
                <a:gd name="T36" fmla="*/ 995 w 1153"/>
                <a:gd name="T37" fmla="*/ 469 h 985"/>
                <a:gd name="T38" fmla="*/ 1153 w 1153"/>
                <a:gd name="T39" fmla="*/ 635 h 985"/>
                <a:gd name="T40" fmla="*/ 1153 w 1153"/>
                <a:gd name="T41" fmla="*/ 685 h 985"/>
                <a:gd name="T42" fmla="*/ 1087 w 1153"/>
                <a:gd name="T43" fmla="*/ 715 h 985"/>
                <a:gd name="T44" fmla="*/ 1038 w 1153"/>
                <a:gd name="T45" fmla="*/ 715 h 985"/>
                <a:gd name="T46" fmla="*/ 1042 w 1153"/>
                <a:gd name="T47" fmla="*/ 769 h 985"/>
                <a:gd name="T48" fmla="*/ 1087 w 1153"/>
                <a:gd name="T49" fmla="*/ 802 h 985"/>
                <a:gd name="T50" fmla="*/ 1087 w 1153"/>
                <a:gd name="T51" fmla="*/ 849 h 985"/>
                <a:gd name="T52" fmla="*/ 1078 w 1153"/>
                <a:gd name="T53" fmla="*/ 879 h 985"/>
                <a:gd name="T54" fmla="*/ 1018 w 1153"/>
                <a:gd name="T55" fmla="*/ 909 h 9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53" h="985">
                  <a:moveTo>
                    <a:pt x="98" y="985"/>
                  </a:moveTo>
                  <a:lnTo>
                    <a:pt x="167" y="977"/>
                  </a:lnTo>
                  <a:lnTo>
                    <a:pt x="214" y="909"/>
                  </a:lnTo>
                  <a:lnTo>
                    <a:pt x="206" y="802"/>
                  </a:lnTo>
                  <a:lnTo>
                    <a:pt x="167" y="769"/>
                  </a:lnTo>
                  <a:lnTo>
                    <a:pt x="94" y="715"/>
                  </a:lnTo>
                  <a:lnTo>
                    <a:pt x="38" y="605"/>
                  </a:lnTo>
                  <a:lnTo>
                    <a:pt x="0" y="481"/>
                  </a:lnTo>
                  <a:lnTo>
                    <a:pt x="30" y="355"/>
                  </a:lnTo>
                  <a:lnTo>
                    <a:pt x="94" y="195"/>
                  </a:lnTo>
                  <a:lnTo>
                    <a:pt x="218" y="95"/>
                  </a:lnTo>
                  <a:lnTo>
                    <a:pt x="335" y="39"/>
                  </a:lnTo>
                  <a:lnTo>
                    <a:pt x="490" y="0"/>
                  </a:lnTo>
                  <a:lnTo>
                    <a:pt x="650" y="0"/>
                  </a:lnTo>
                  <a:lnTo>
                    <a:pt x="798" y="60"/>
                  </a:lnTo>
                  <a:lnTo>
                    <a:pt x="916" y="195"/>
                  </a:lnTo>
                  <a:lnTo>
                    <a:pt x="995" y="331"/>
                  </a:lnTo>
                  <a:lnTo>
                    <a:pt x="1018" y="424"/>
                  </a:lnTo>
                  <a:lnTo>
                    <a:pt x="995" y="469"/>
                  </a:lnTo>
                  <a:lnTo>
                    <a:pt x="1153" y="635"/>
                  </a:lnTo>
                  <a:lnTo>
                    <a:pt x="1153" y="685"/>
                  </a:lnTo>
                  <a:lnTo>
                    <a:pt x="1087" y="715"/>
                  </a:lnTo>
                  <a:lnTo>
                    <a:pt x="1038" y="715"/>
                  </a:lnTo>
                  <a:lnTo>
                    <a:pt x="1042" y="769"/>
                  </a:lnTo>
                  <a:lnTo>
                    <a:pt x="1087" y="802"/>
                  </a:lnTo>
                  <a:lnTo>
                    <a:pt x="1087" y="849"/>
                  </a:lnTo>
                  <a:lnTo>
                    <a:pt x="1078" y="879"/>
                  </a:lnTo>
                  <a:lnTo>
                    <a:pt x="1018" y="909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6387082D-E995-487D-8A03-36F0BA5CD9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00" y="4966"/>
              <a:ext cx="948" cy="430"/>
            </a:xfrm>
            <a:custGeom>
              <a:avLst/>
              <a:gdLst>
                <a:gd name="T0" fmla="*/ 924 w 948"/>
                <a:gd name="T1" fmla="*/ 46 h 430"/>
                <a:gd name="T2" fmla="*/ 908 w 948"/>
                <a:gd name="T3" fmla="*/ 82 h 430"/>
                <a:gd name="T4" fmla="*/ 912 w 948"/>
                <a:gd name="T5" fmla="*/ 102 h 430"/>
                <a:gd name="T6" fmla="*/ 924 w 948"/>
                <a:gd name="T7" fmla="*/ 106 h 430"/>
                <a:gd name="T8" fmla="*/ 932 w 948"/>
                <a:gd name="T9" fmla="*/ 118 h 430"/>
                <a:gd name="T10" fmla="*/ 944 w 948"/>
                <a:gd name="T11" fmla="*/ 126 h 430"/>
                <a:gd name="T12" fmla="*/ 924 w 948"/>
                <a:gd name="T13" fmla="*/ 218 h 430"/>
                <a:gd name="T14" fmla="*/ 816 w 948"/>
                <a:gd name="T15" fmla="*/ 262 h 430"/>
                <a:gd name="T16" fmla="*/ 792 w 948"/>
                <a:gd name="T17" fmla="*/ 266 h 430"/>
                <a:gd name="T18" fmla="*/ 744 w 948"/>
                <a:gd name="T19" fmla="*/ 278 h 430"/>
                <a:gd name="T20" fmla="*/ 732 w 948"/>
                <a:gd name="T21" fmla="*/ 270 h 430"/>
                <a:gd name="T22" fmla="*/ 720 w 948"/>
                <a:gd name="T23" fmla="*/ 294 h 430"/>
                <a:gd name="T24" fmla="*/ 664 w 948"/>
                <a:gd name="T25" fmla="*/ 318 h 430"/>
                <a:gd name="T26" fmla="*/ 624 w 948"/>
                <a:gd name="T27" fmla="*/ 370 h 430"/>
                <a:gd name="T28" fmla="*/ 572 w 948"/>
                <a:gd name="T29" fmla="*/ 430 h 430"/>
                <a:gd name="T30" fmla="*/ 448 w 948"/>
                <a:gd name="T31" fmla="*/ 370 h 430"/>
                <a:gd name="T32" fmla="*/ 380 w 948"/>
                <a:gd name="T33" fmla="*/ 354 h 430"/>
                <a:gd name="T34" fmla="*/ 356 w 948"/>
                <a:gd name="T35" fmla="*/ 346 h 430"/>
                <a:gd name="T36" fmla="*/ 344 w 948"/>
                <a:gd name="T37" fmla="*/ 338 h 430"/>
                <a:gd name="T38" fmla="*/ 216 w 948"/>
                <a:gd name="T39" fmla="*/ 306 h 430"/>
                <a:gd name="T40" fmla="*/ 132 w 948"/>
                <a:gd name="T41" fmla="*/ 282 h 430"/>
                <a:gd name="T42" fmla="*/ 60 w 948"/>
                <a:gd name="T43" fmla="*/ 254 h 430"/>
                <a:gd name="T44" fmla="*/ 24 w 948"/>
                <a:gd name="T45" fmla="*/ 198 h 430"/>
                <a:gd name="T46" fmla="*/ 8 w 948"/>
                <a:gd name="T47" fmla="*/ 174 h 430"/>
                <a:gd name="T48" fmla="*/ 0 w 948"/>
                <a:gd name="T49" fmla="*/ 150 h 430"/>
                <a:gd name="T50" fmla="*/ 164 w 948"/>
                <a:gd name="T51" fmla="*/ 90 h 430"/>
                <a:gd name="T52" fmla="*/ 352 w 948"/>
                <a:gd name="T53" fmla="*/ 46 h 430"/>
                <a:gd name="T54" fmla="*/ 564 w 948"/>
                <a:gd name="T55" fmla="*/ 26 h 430"/>
                <a:gd name="T56" fmla="*/ 748 w 948"/>
                <a:gd name="T57" fmla="*/ 14 h 430"/>
                <a:gd name="T58" fmla="*/ 824 w 948"/>
                <a:gd name="T59" fmla="*/ 2 h 430"/>
                <a:gd name="T60" fmla="*/ 892 w 948"/>
                <a:gd name="T61" fmla="*/ 6 h 430"/>
                <a:gd name="T62" fmla="*/ 912 w 948"/>
                <a:gd name="T63" fmla="*/ 10 h 430"/>
                <a:gd name="T64" fmla="*/ 924 w 948"/>
                <a:gd name="T65" fmla="*/ 46 h 4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8" h="430">
                  <a:moveTo>
                    <a:pt x="924" y="46"/>
                  </a:moveTo>
                  <a:cubicBezTo>
                    <a:pt x="916" y="56"/>
                    <a:pt x="908" y="82"/>
                    <a:pt x="908" y="82"/>
                  </a:cubicBezTo>
                  <a:cubicBezTo>
                    <a:pt x="909" y="88"/>
                    <a:pt x="908" y="96"/>
                    <a:pt x="912" y="102"/>
                  </a:cubicBezTo>
                  <a:cubicBezTo>
                    <a:pt x="914" y="105"/>
                    <a:pt x="920" y="103"/>
                    <a:pt x="924" y="106"/>
                  </a:cubicBezTo>
                  <a:cubicBezTo>
                    <a:pt x="927" y="109"/>
                    <a:pt x="928" y="114"/>
                    <a:pt x="932" y="118"/>
                  </a:cubicBezTo>
                  <a:cubicBezTo>
                    <a:pt x="935" y="121"/>
                    <a:pt x="940" y="123"/>
                    <a:pt x="944" y="126"/>
                  </a:cubicBezTo>
                  <a:cubicBezTo>
                    <a:pt x="948" y="139"/>
                    <a:pt x="947" y="210"/>
                    <a:pt x="924" y="218"/>
                  </a:cubicBezTo>
                  <a:cubicBezTo>
                    <a:pt x="886" y="230"/>
                    <a:pt x="852" y="249"/>
                    <a:pt x="816" y="262"/>
                  </a:cubicBezTo>
                  <a:cubicBezTo>
                    <a:pt x="808" y="264"/>
                    <a:pt x="799" y="264"/>
                    <a:pt x="792" y="266"/>
                  </a:cubicBezTo>
                  <a:cubicBezTo>
                    <a:pt x="775" y="269"/>
                    <a:pt x="744" y="278"/>
                    <a:pt x="744" y="278"/>
                  </a:cubicBezTo>
                  <a:cubicBezTo>
                    <a:pt x="740" y="275"/>
                    <a:pt x="736" y="268"/>
                    <a:pt x="732" y="270"/>
                  </a:cubicBezTo>
                  <a:cubicBezTo>
                    <a:pt x="723" y="272"/>
                    <a:pt x="726" y="288"/>
                    <a:pt x="720" y="294"/>
                  </a:cubicBezTo>
                  <a:cubicBezTo>
                    <a:pt x="702" y="308"/>
                    <a:pt x="685" y="314"/>
                    <a:pt x="664" y="318"/>
                  </a:cubicBezTo>
                  <a:cubicBezTo>
                    <a:pt x="650" y="336"/>
                    <a:pt x="643" y="357"/>
                    <a:pt x="624" y="370"/>
                  </a:cubicBezTo>
                  <a:cubicBezTo>
                    <a:pt x="608" y="392"/>
                    <a:pt x="593" y="412"/>
                    <a:pt x="572" y="430"/>
                  </a:cubicBezTo>
                  <a:cubicBezTo>
                    <a:pt x="525" y="420"/>
                    <a:pt x="492" y="383"/>
                    <a:pt x="448" y="370"/>
                  </a:cubicBezTo>
                  <a:cubicBezTo>
                    <a:pt x="426" y="363"/>
                    <a:pt x="402" y="360"/>
                    <a:pt x="380" y="354"/>
                  </a:cubicBezTo>
                  <a:cubicBezTo>
                    <a:pt x="371" y="351"/>
                    <a:pt x="363" y="350"/>
                    <a:pt x="356" y="346"/>
                  </a:cubicBezTo>
                  <a:cubicBezTo>
                    <a:pt x="352" y="343"/>
                    <a:pt x="348" y="339"/>
                    <a:pt x="344" y="338"/>
                  </a:cubicBezTo>
                  <a:cubicBezTo>
                    <a:pt x="303" y="320"/>
                    <a:pt x="259" y="312"/>
                    <a:pt x="216" y="306"/>
                  </a:cubicBezTo>
                  <a:cubicBezTo>
                    <a:pt x="188" y="296"/>
                    <a:pt x="160" y="287"/>
                    <a:pt x="132" y="282"/>
                  </a:cubicBezTo>
                  <a:cubicBezTo>
                    <a:pt x="109" y="266"/>
                    <a:pt x="87" y="258"/>
                    <a:pt x="60" y="254"/>
                  </a:cubicBezTo>
                  <a:cubicBezTo>
                    <a:pt x="38" y="239"/>
                    <a:pt x="35" y="219"/>
                    <a:pt x="24" y="198"/>
                  </a:cubicBezTo>
                  <a:cubicBezTo>
                    <a:pt x="19" y="189"/>
                    <a:pt x="11" y="183"/>
                    <a:pt x="8" y="174"/>
                  </a:cubicBezTo>
                  <a:cubicBezTo>
                    <a:pt x="5" y="166"/>
                    <a:pt x="0" y="150"/>
                    <a:pt x="0" y="150"/>
                  </a:cubicBezTo>
                  <a:cubicBezTo>
                    <a:pt x="12" y="98"/>
                    <a:pt x="120" y="93"/>
                    <a:pt x="164" y="90"/>
                  </a:cubicBezTo>
                  <a:cubicBezTo>
                    <a:pt x="225" y="69"/>
                    <a:pt x="287" y="51"/>
                    <a:pt x="352" y="46"/>
                  </a:cubicBezTo>
                  <a:cubicBezTo>
                    <a:pt x="420" y="32"/>
                    <a:pt x="493" y="31"/>
                    <a:pt x="564" y="26"/>
                  </a:cubicBezTo>
                  <a:cubicBezTo>
                    <a:pt x="640" y="0"/>
                    <a:pt x="568" y="21"/>
                    <a:pt x="748" y="14"/>
                  </a:cubicBezTo>
                  <a:cubicBezTo>
                    <a:pt x="772" y="12"/>
                    <a:pt x="799" y="5"/>
                    <a:pt x="824" y="2"/>
                  </a:cubicBezTo>
                  <a:cubicBezTo>
                    <a:pt x="846" y="3"/>
                    <a:pt x="869" y="3"/>
                    <a:pt x="892" y="6"/>
                  </a:cubicBezTo>
                  <a:cubicBezTo>
                    <a:pt x="898" y="6"/>
                    <a:pt x="907" y="5"/>
                    <a:pt x="912" y="10"/>
                  </a:cubicBezTo>
                  <a:cubicBezTo>
                    <a:pt x="919" y="17"/>
                    <a:pt x="914" y="36"/>
                    <a:pt x="924" y="46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grpSp>
          <p:nvGrpSpPr>
            <p:cNvPr id="62" name="Group 31">
              <a:extLst>
                <a:ext uri="{FF2B5EF4-FFF2-40B4-BE49-F238E27FC236}">
                  <a16:creationId xmlns:a16="http://schemas.microsoft.com/office/drawing/2014/main" id="{839FD72D-9518-4F15-A89F-C357022AC3A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02" y="4101"/>
              <a:ext cx="1153" cy="1306"/>
              <a:chOff x="781" y="4231"/>
              <a:chExt cx="1153" cy="1306"/>
            </a:xfrm>
            <a:grpFill/>
          </p:grpSpPr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82B4B1A4-A022-4DF5-A256-B7A083DED2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1" y="4231"/>
                <a:ext cx="1018" cy="977"/>
              </a:xfrm>
              <a:custGeom>
                <a:avLst/>
                <a:gdLst>
                  <a:gd name="T0" fmla="*/ 139 w 1018"/>
                  <a:gd name="T1" fmla="*/ 977 h 977"/>
                  <a:gd name="T2" fmla="*/ 203 w 1018"/>
                  <a:gd name="T3" fmla="*/ 925 h 977"/>
                  <a:gd name="T4" fmla="*/ 203 w 1018"/>
                  <a:gd name="T5" fmla="*/ 801 h 977"/>
                  <a:gd name="T6" fmla="*/ 115 w 1018"/>
                  <a:gd name="T7" fmla="*/ 745 h 977"/>
                  <a:gd name="T8" fmla="*/ 43 w 1018"/>
                  <a:gd name="T9" fmla="*/ 629 h 977"/>
                  <a:gd name="T10" fmla="*/ 7 w 1018"/>
                  <a:gd name="T11" fmla="*/ 457 h 977"/>
                  <a:gd name="T12" fmla="*/ 87 w 1018"/>
                  <a:gd name="T13" fmla="*/ 229 h 977"/>
                  <a:gd name="T14" fmla="*/ 267 w 1018"/>
                  <a:gd name="T15" fmla="*/ 65 h 977"/>
                  <a:gd name="T16" fmla="*/ 551 w 1018"/>
                  <a:gd name="T17" fmla="*/ 1 h 977"/>
                  <a:gd name="T18" fmla="*/ 799 w 1018"/>
                  <a:gd name="T19" fmla="*/ 73 h 977"/>
                  <a:gd name="T20" fmla="*/ 959 w 1018"/>
                  <a:gd name="T21" fmla="*/ 273 h 977"/>
                  <a:gd name="T22" fmla="*/ 1011 w 1018"/>
                  <a:gd name="T23" fmla="*/ 389 h 977"/>
                  <a:gd name="T24" fmla="*/ 999 w 1018"/>
                  <a:gd name="T25" fmla="*/ 469 h 9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8" h="977">
                    <a:moveTo>
                      <a:pt x="139" y="977"/>
                    </a:moveTo>
                    <a:cubicBezTo>
                      <a:pt x="165" y="965"/>
                      <a:pt x="192" y="954"/>
                      <a:pt x="203" y="925"/>
                    </a:cubicBezTo>
                    <a:cubicBezTo>
                      <a:pt x="214" y="896"/>
                      <a:pt x="218" y="831"/>
                      <a:pt x="203" y="801"/>
                    </a:cubicBezTo>
                    <a:cubicBezTo>
                      <a:pt x="188" y="771"/>
                      <a:pt x="142" y="774"/>
                      <a:pt x="115" y="745"/>
                    </a:cubicBezTo>
                    <a:cubicBezTo>
                      <a:pt x="88" y="716"/>
                      <a:pt x="61" y="677"/>
                      <a:pt x="43" y="629"/>
                    </a:cubicBezTo>
                    <a:cubicBezTo>
                      <a:pt x="25" y="581"/>
                      <a:pt x="0" y="524"/>
                      <a:pt x="7" y="457"/>
                    </a:cubicBezTo>
                    <a:cubicBezTo>
                      <a:pt x="14" y="390"/>
                      <a:pt x="44" y="294"/>
                      <a:pt x="87" y="229"/>
                    </a:cubicBezTo>
                    <a:cubicBezTo>
                      <a:pt x="130" y="164"/>
                      <a:pt x="190" y="103"/>
                      <a:pt x="267" y="65"/>
                    </a:cubicBezTo>
                    <a:cubicBezTo>
                      <a:pt x="344" y="27"/>
                      <a:pt x="462" y="0"/>
                      <a:pt x="551" y="1"/>
                    </a:cubicBezTo>
                    <a:cubicBezTo>
                      <a:pt x="640" y="2"/>
                      <a:pt x="731" y="28"/>
                      <a:pt x="799" y="73"/>
                    </a:cubicBezTo>
                    <a:cubicBezTo>
                      <a:pt x="867" y="118"/>
                      <a:pt x="924" y="220"/>
                      <a:pt x="959" y="273"/>
                    </a:cubicBezTo>
                    <a:cubicBezTo>
                      <a:pt x="994" y="326"/>
                      <a:pt x="1004" y="356"/>
                      <a:pt x="1011" y="389"/>
                    </a:cubicBezTo>
                    <a:cubicBezTo>
                      <a:pt x="1018" y="422"/>
                      <a:pt x="1001" y="453"/>
                      <a:pt x="999" y="46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21AC3065-AEAB-4D2F-8CF8-6BB3630145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56" y="4836"/>
                <a:ext cx="778" cy="531"/>
              </a:xfrm>
              <a:custGeom>
                <a:avLst/>
                <a:gdLst>
                  <a:gd name="T0" fmla="*/ 744 w 778"/>
                  <a:gd name="T1" fmla="*/ 0 h 531"/>
                  <a:gd name="T2" fmla="*/ 776 w 778"/>
                  <a:gd name="T3" fmla="*/ 56 h 531"/>
                  <a:gd name="T4" fmla="*/ 756 w 778"/>
                  <a:gd name="T5" fmla="*/ 100 h 531"/>
                  <a:gd name="T6" fmla="*/ 724 w 778"/>
                  <a:gd name="T7" fmla="*/ 112 h 531"/>
                  <a:gd name="T8" fmla="*/ 676 w 778"/>
                  <a:gd name="T9" fmla="*/ 128 h 531"/>
                  <a:gd name="T10" fmla="*/ 680 w 778"/>
                  <a:gd name="T11" fmla="*/ 152 h 531"/>
                  <a:gd name="T12" fmla="*/ 716 w 778"/>
                  <a:gd name="T13" fmla="*/ 224 h 531"/>
                  <a:gd name="T14" fmla="*/ 704 w 778"/>
                  <a:gd name="T15" fmla="*/ 280 h 531"/>
                  <a:gd name="T16" fmla="*/ 643 w 778"/>
                  <a:gd name="T17" fmla="*/ 300 h 531"/>
                  <a:gd name="T18" fmla="*/ 643 w 778"/>
                  <a:gd name="T19" fmla="*/ 348 h 531"/>
                  <a:gd name="T20" fmla="*/ 664 w 778"/>
                  <a:gd name="T21" fmla="*/ 372 h 531"/>
                  <a:gd name="T22" fmla="*/ 672 w 778"/>
                  <a:gd name="T23" fmla="*/ 452 h 531"/>
                  <a:gd name="T24" fmla="*/ 643 w 778"/>
                  <a:gd name="T25" fmla="*/ 496 h 531"/>
                  <a:gd name="T26" fmla="*/ 576 w 778"/>
                  <a:gd name="T27" fmla="*/ 520 h 531"/>
                  <a:gd name="T28" fmla="*/ 424 w 778"/>
                  <a:gd name="T29" fmla="*/ 524 h 531"/>
                  <a:gd name="T30" fmla="*/ 260 w 778"/>
                  <a:gd name="T31" fmla="*/ 476 h 531"/>
                  <a:gd name="T32" fmla="*/ 0 w 778"/>
                  <a:gd name="T33" fmla="*/ 336 h 5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8" h="531">
                    <a:moveTo>
                      <a:pt x="744" y="0"/>
                    </a:moveTo>
                    <a:cubicBezTo>
                      <a:pt x="759" y="19"/>
                      <a:pt x="774" y="39"/>
                      <a:pt x="776" y="56"/>
                    </a:cubicBezTo>
                    <a:cubicBezTo>
                      <a:pt x="778" y="73"/>
                      <a:pt x="765" y="91"/>
                      <a:pt x="756" y="100"/>
                    </a:cubicBezTo>
                    <a:cubicBezTo>
                      <a:pt x="747" y="109"/>
                      <a:pt x="737" y="107"/>
                      <a:pt x="724" y="112"/>
                    </a:cubicBezTo>
                    <a:cubicBezTo>
                      <a:pt x="711" y="117"/>
                      <a:pt x="683" y="121"/>
                      <a:pt x="676" y="128"/>
                    </a:cubicBezTo>
                    <a:cubicBezTo>
                      <a:pt x="669" y="135"/>
                      <a:pt x="673" y="136"/>
                      <a:pt x="680" y="152"/>
                    </a:cubicBezTo>
                    <a:cubicBezTo>
                      <a:pt x="687" y="168"/>
                      <a:pt x="712" y="203"/>
                      <a:pt x="716" y="224"/>
                    </a:cubicBezTo>
                    <a:cubicBezTo>
                      <a:pt x="720" y="245"/>
                      <a:pt x="716" y="267"/>
                      <a:pt x="704" y="280"/>
                    </a:cubicBezTo>
                    <a:cubicBezTo>
                      <a:pt x="692" y="293"/>
                      <a:pt x="653" y="289"/>
                      <a:pt x="643" y="300"/>
                    </a:cubicBezTo>
                    <a:cubicBezTo>
                      <a:pt x="633" y="311"/>
                      <a:pt x="640" y="336"/>
                      <a:pt x="643" y="348"/>
                    </a:cubicBezTo>
                    <a:cubicBezTo>
                      <a:pt x="646" y="360"/>
                      <a:pt x="659" y="355"/>
                      <a:pt x="664" y="372"/>
                    </a:cubicBezTo>
                    <a:cubicBezTo>
                      <a:pt x="669" y="389"/>
                      <a:pt x="676" y="431"/>
                      <a:pt x="672" y="452"/>
                    </a:cubicBezTo>
                    <a:cubicBezTo>
                      <a:pt x="668" y="473"/>
                      <a:pt x="659" y="485"/>
                      <a:pt x="643" y="496"/>
                    </a:cubicBezTo>
                    <a:cubicBezTo>
                      <a:pt x="627" y="507"/>
                      <a:pt x="612" y="515"/>
                      <a:pt x="576" y="520"/>
                    </a:cubicBezTo>
                    <a:cubicBezTo>
                      <a:pt x="540" y="525"/>
                      <a:pt x="477" y="531"/>
                      <a:pt x="424" y="524"/>
                    </a:cubicBezTo>
                    <a:cubicBezTo>
                      <a:pt x="371" y="517"/>
                      <a:pt x="331" y="507"/>
                      <a:pt x="260" y="476"/>
                    </a:cubicBezTo>
                    <a:cubicBezTo>
                      <a:pt x="189" y="445"/>
                      <a:pt x="94" y="390"/>
                      <a:pt x="0" y="33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4">
                <a:extLst>
                  <a:ext uri="{FF2B5EF4-FFF2-40B4-BE49-F238E27FC236}">
                    <a16:creationId xmlns:a16="http://schemas.microsoft.com/office/drawing/2014/main" id="{2FD13F43-7A7E-4096-904C-95ADC34EBA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71" y="4769"/>
                <a:ext cx="149" cy="252"/>
              </a:xfrm>
              <a:custGeom>
                <a:avLst/>
                <a:gdLst>
                  <a:gd name="T0" fmla="*/ 149 w 149"/>
                  <a:gd name="T1" fmla="*/ 67 h 252"/>
                  <a:gd name="T2" fmla="*/ 129 w 149"/>
                  <a:gd name="T3" fmla="*/ 23 h 252"/>
                  <a:gd name="T4" fmla="*/ 61 w 149"/>
                  <a:gd name="T5" fmla="*/ 7 h 252"/>
                  <a:gd name="T6" fmla="*/ 5 w 149"/>
                  <a:gd name="T7" fmla="*/ 67 h 252"/>
                  <a:gd name="T8" fmla="*/ 33 w 149"/>
                  <a:gd name="T9" fmla="*/ 131 h 252"/>
                  <a:gd name="T10" fmla="*/ 73 w 149"/>
                  <a:gd name="T11" fmla="*/ 151 h 252"/>
                  <a:gd name="T12" fmla="*/ 81 w 149"/>
                  <a:gd name="T13" fmla="*/ 199 h 252"/>
                  <a:gd name="T14" fmla="*/ 85 w 149"/>
                  <a:gd name="T15" fmla="*/ 231 h 252"/>
                  <a:gd name="T16" fmla="*/ 109 w 149"/>
                  <a:gd name="T17" fmla="*/ 251 h 252"/>
                  <a:gd name="T18" fmla="*/ 149 w 149"/>
                  <a:gd name="T19" fmla="*/ 227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252">
                    <a:moveTo>
                      <a:pt x="149" y="67"/>
                    </a:moveTo>
                    <a:cubicBezTo>
                      <a:pt x="146" y="50"/>
                      <a:pt x="144" y="33"/>
                      <a:pt x="129" y="23"/>
                    </a:cubicBezTo>
                    <a:cubicBezTo>
                      <a:pt x="114" y="13"/>
                      <a:pt x="82" y="0"/>
                      <a:pt x="61" y="7"/>
                    </a:cubicBezTo>
                    <a:cubicBezTo>
                      <a:pt x="40" y="14"/>
                      <a:pt x="10" y="46"/>
                      <a:pt x="5" y="67"/>
                    </a:cubicBezTo>
                    <a:cubicBezTo>
                      <a:pt x="0" y="88"/>
                      <a:pt x="22" y="117"/>
                      <a:pt x="33" y="131"/>
                    </a:cubicBezTo>
                    <a:cubicBezTo>
                      <a:pt x="44" y="145"/>
                      <a:pt x="65" y="140"/>
                      <a:pt x="73" y="151"/>
                    </a:cubicBezTo>
                    <a:cubicBezTo>
                      <a:pt x="81" y="162"/>
                      <a:pt x="79" y="186"/>
                      <a:pt x="81" y="199"/>
                    </a:cubicBezTo>
                    <a:cubicBezTo>
                      <a:pt x="83" y="212"/>
                      <a:pt x="80" y="222"/>
                      <a:pt x="85" y="231"/>
                    </a:cubicBezTo>
                    <a:cubicBezTo>
                      <a:pt x="90" y="240"/>
                      <a:pt x="98" y="252"/>
                      <a:pt x="109" y="251"/>
                    </a:cubicBezTo>
                    <a:cubicBezTo>
                      <a:pt x="120" y="250"/>
                      <a:pt x="134" y="238"/>
                      <a:pt x="149" y="227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5">
                <a:extLst>
                  <a:ext uri="{FF2B5EF4-FFF2-40B4-BE49-F238E27FC236}">
                    <a16:creationId xmlns:a16="http://schemas.microsoft.com/office/drawing/2014/main" id="{4C43443B-C290-44BE-B44E-D92BBB9A2A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19707">
                <a:off x="1608" y="4655"/>
                <a:ext cx="152" cy="149"/>
              </a:xfrm>
              <a:custGeom>
                <a:avLst/>
                <a:gdLst>
                  <a:gd name="T0" fmla="*/ 152 w 152"/>
                  <a:gd name="T1" fmla="*/ 1 h 149"/>
                  <a:gd name="T2" fmla="*/ 60 w 152"/>
                  <a:gd name="T3" fmla="*/ 17 h 149"/>
                  <a:gd name="T4" fmla="*/ 32 w 152"/>
                  <a:gd name="T5" fmla="*/ 121 h 149"/>
                  <a:gd name="T6" fmla="*/ 12 w 152"/>
                  <a:gd name="T7" fmla="*/ 145 h 149"/>
                  <a:gd name="T8" fmla="*/ 0 w 152"/>
                  <a:gd name="T9" fmla="*/ 149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" h="149">
                    <a:moveTo>
                      <a:pt x="152" y="1"/>
                    </a:moveTo>
                    <a:cubicBezTo>
                      <a:pt x="122" y="4"/>
                      <a:pt x="85" y="0"/>
                      <a:pt x="60" y="17"/>
                    </a:cubicBezTo>
                    <a:cubicBezTo>
                      <a:pt x="48" y="50"/>
                      <a:pt x="45" y="88"/>
                      <a:pt x="32" y="121"/>
                    </a:cubicBezTo>
                    <a:cubicBezTo>
                      <a:pt x="29" y="127"/>
                      <a:pt x="17" y="141"/>
                      <a:pt x="12" y="145"/>
                    </a:cubicBezTo>
                    <a:cubicBezTo>
                      <a:pt x="8" y="147"/>
                      <a:pt x="0" y="149"/>
                      <a:pt x="0" y="14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D00A87DA-764E-4318-A199-253A24FC66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52" y="4712"/>
                <a:ext cx="80" cy="80"/>
              </a:xfrm>
              <a:custGeom>
                <a:avLst/>
                <a:gdLst>
                  <a:gd name="T0" fmla="*/ 80 w 80"/>
                  <a:gd name="T1" fmla="*/ 0 h 80"/>
                  <a:gd name="T2" fmla="*/ 48 w 80"/>
                  <a:gd name="T3" fmla="*/ 44 h 80"/>
                  <a:gd name="T4" fmla="*/ 0 w 80"/>
                  <a:gd name="T5" fmla="*/ 8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80">
                    <a:moveTo>
                      <a:pt x="80" y="0"/>
                    </a:moveTo>
                    <a:cubicBezTo>
                      <a:pt x="75" y="16"/>
                      <a:pt x="61" y="34"/>
                      <a:pt x="48" y="44"/>
                    </a:cubicBezTo>
                    <a:cubicBezTo>
                      <a:pt x="41" y="62"/>
                      <a:pt x="19" y="80"/>
                      <a:pt x="0" y="8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96B5DE9D-167B-4764-A92E-C96D10C128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76" y="4796"/>
                <a:ext cx="52" cy="1"/>
              </a:xfrm>
              <a:custGeom>
                <a:avLst/>
                <a:gdLst>
                  <a:gd name="T0" fmla="*/ 0 w 52"/>
                  <a:gd name="T1" fmla="*/ 0 h 1"/>
                  <a:gd name="T2" fmla="*/ 52 w 5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" h="1">
                    <a:moveTo>
                      <a:pt x="0" y="0"/>
                    </a:moveTo>
                    <a:cubicBezTo>
                      <a:pt x="17" y="0"/>
                      <a:pt x="34" y="0"/>
                      <a:pt x="52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8">
                <a:extLst>
                  <a:ext uri="{FF2B5EF4-FFF2-40B4-BE49-F238E27FC236}">
                    <a16:creationId xmlns:a16="http://schemas.microsoft.com/office/drawing/2014/main" id="{EF661810-EA9B-4D47-9DD9-2765D14C72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4" y="4791"/>
                <a:ext cx="32" cy="45"/>
              </a:xfrm>
              <a:custGeom>
                <a:avLst/>
                <a:gdLst>
                  <a:gd name="T0" fmla="*/ 0 w 32"/>
                  <a:gd name="T1" fmla="*/ 1 h 45"/>
                  <a:gd name="T2" fmla="*/ 16 w 32"/>
                  <a:gd name="T3" fmla="*/ 21 h 45"/>
                  <a:gd name="T4" fmla="*/ 32 w 32"/>
                  <a:gd name="T5" fmla="*/ 4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45">
                    <a:moveTo>
                      <a:pt x="0" y="1"/>
                    </a:moveTo>
                    <a:cubicBezTo>
                      <a:pt x="22" y="15"/>
                      <a:pt x="4" y="0"/>
                      <a:pt x="16" y="21"/>
                    </a:cubicBezTo>
                    <a:cubicBezTo>
                      <a:pt x="20" y="29"/>
                      <a:pt x="32" y="45"/>
                      <a:pt x="32" y="45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9">
                <a:extLst>
                  <a:ext uri="{FF2B5EF4-FFF2-40B4-BE49-F238E27FC236}">
                    <a16:creationId xmlns:a16="http://schemas.microsoft.com/office/drawing/2014/main" id="{7AA70B93-E110-461A-A47E-ED30D37E8C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03934">
                <a:off x="1736" y="5069"/>
                <a:ext cx="132" cy="71"/>
              </a:xfrm>
              <a:custGeom>
                <a:avLst/>
                <a:gdLst>
                  <a:gd name="T0" fmla="*/ 132 w 132"/>
                  <a:gd name="T1" fmla="*/ 0 h 36"/>
                  <a:gd name="T2" fmla="*/ 16 w 132"/>
                  <a:gd name="T3" fmla="*/ 63 h 36"/>
                  <a:gd name="T4" fmla="*/ 0 w 132"/>
                  <a:gd name="T5" fmla="*/ 14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36">
                    <a:moveTo>
                      <a:pt x="132" y="0"/>
                    </a:moveTo>
                    <a:cubicBezTo>
                      <a:pt x="94" y="12"/>
                      <a:pt x="54" y="12"/>
                      <a:pt x="16" y="16"/>
                    </a:cubicBezTo>
                    <a:cubicBezTo>
                      <a:pt x="5" y="31"/>
                      <a:pt x="11" y="24"/>
                      <a:pt x="0" y="3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40">
                <a:extLst>
                  <a:ext uri="{FF2B5EF4-FFF2-40B4-BE49-F238E27FC236}">
                    <a16:creationId xmlns:a16="http://schemas.microsoft.com/office/drawing/2014/main" id="{687B7FC7-CB4B-4FD5-A777-CA73E7DF55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31" y="5364"/>
                <a:ext cx="217" cy="173"/>
              </a:xfrm>
              <a:custGeom>
                <a:avLst/>
                <a:gdLst>
                  <a:gd name="T0" fmla="*/ 217 w 217"/>
                  <a:gd name="T1" fmla="*/ 0 h 173"/>
                  <a:gd name="T2" fmla="*/ 129 w 217"/>
                  <a:gd name="T3" fmla="*/ 40 h 173"/>
                  <a:gd name="T4" fmla="*/ 73 w 217"/>
                  <a:gd name="T5" fmla="*/ 88 h 173"/>
                  <a:gd name="T6" fmla="*/ 69 w 217"/>
                  <a:gd name="T7" fmla="*/ 104 h 173"/>
                  <a:gd name="T8" fmla="*/ 9 w 217"/>
                  <a:gd name="T9" fmla="*/ 160 h 173"/>
                  <a:gd name="T10" fmla="*/ 29 w 217"/>
                  <a:gd name="T11" fmla="*/ 156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173">
                    <a:moveTo>
                      <a:pt x="217" y="0"/>
                    </a:moveTo>
                    <a:cubicBezTo>
                      <a:pt x="194" y="22"/>
                      <a:pt x="156" y="24"/>
                      <a:pt x="129" y="40"/>
                    </a:cubicBezTo>
                    <a:cubicBezTo>
                      <a:pt x="111" y="49"/>
                      <a:pt x="91" y="81"/>
                      <a:pt x="73" y="88"/>
                    </a:cubicBezTo>
                    <a:cubicBezTo>
                      <a:pt x="68" y="100"/>
                      <a:pt x="69" y="104"/>
                      <a:pt x="69" y="104"/>
                    </a:cubicBezTo>
                    <a:cubicBezTo>
                      <a:pt x="63" y="120"/>
                      <a:pt x="25" y="154"/>
                      <a:pt x="9" y="160"/>
                    </a:cubicBezTo>
                    <a:cubicBezTo>
                      <a:pt x="0" y="173"/>
                      <a:pt x="37" y="156"/>
                      <a:pt x="29" y="15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B85244F7-7CC9-4AC8-AA09-0D858C4745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" y="5216"/>
                <a:ext cx="606" cy="288"/>
              </a:xfrm>
              <a:custGeom>
                <a:avLst/>
                <a:gdLst>
                  <a:gd name="T0" fmla="*/ 606 w 606"/>
                  <a:gd name="T1" fmla="*/ 288 h 288"/>
                  <a:gd name="T2" fmla="*/ 90 w 606"/>
                  <a:gd name="T3" fmla="*/ 136 h 288"/>
                  <a:gd name="T4" fmla="*/ 66 w 606"/>
                  <a:gd name="T5" fmla="*/ 116 h 288"/>
                  <a:gd name="T6" fmla="*/ 30 w 606"/>
                  <a:gd name="T7" fmla="*/ 0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6" h="288">
                    <a:moveTo>
                      <a:pt x="606" y="288"/>
                    </a:moveTo>
                    <a:cubicBezTo>
                      <a:pt x="393" y="226"/>
                      <a:pt x="180" y="165"/>
                      <a:pt x="90" y="136"/>
                    </a:cubicBezTo>
                    <a:cubicBezTo>
                      <a:pt x="0" y="107"/>
                      <a:pt x="76" y="139"/>
                      <a:pt x="66" y="116"/>
                    </a:cubicBezTo>
                    <a:cubicBezTo>
                      <a:pt x="56" y="93"/>
                      <a:pt x="43" y="46"/>
                      <a:pt x="3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3C4F52F7-7937-495F-AB2F-4B673863E9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700"/>
                <a:ext cx="124" cy="136"/>
              </a:xfrm>
              <a:custGeom>
                <a:avLst/>
                <a:gdLst>
                  <a:gd name="T0" fmla="*/ 124 w 124"/>
                  <a:gd name="T1" fmla="*/ 136 h 136"/>
                  <a:gd name="T2" fmla="*/ 0 w 124"/>
                  <a:gd name="T3" fmla="*/ 0 h 1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4" h="136">
                    <a:moveTo>
                      <a:pt x="124" y="136"/>
                    </a:moveTo>
                    <a:cubicBezTo>
                      <a:pt x="103" y="113"/>
                      <a:pt x="26" y="28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Arc 43">
                <a:extLst>
                  <a:ext uri="{FF2B5EF4-FFF2-40B4-BE49-F238E27FC236}">
                    <a16:creationId xmlns:a16="http://schemas.microsoft.com/office/drawing/2014/main" id="{81B63977-A47A-45DF-9165-7E6B0A793A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97" y="4750"/>
                <a:ext cx="22" cy="35"/>
              </a:xfrm>
              <a:custGeom>
                <a:avLst/>
                <a:gdLst>
                  <a:gd name="T0" fmla="*/ 0 w 21600"/>
                  <a:gd name="T1" fmla="*/ 0 h 40825"/>
                  <a:gd name="T2" fmla="*/ 0 w 21600"/>
                  <a:gd name="T3" fmla="*/ 0 h 40825"/>
                  <a:gd name="T4" fmla="*/ 0 w 21600"/>
                  <a:gd name="T5" fmla="*/ 0 h 408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082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</a:path>
                  <a:path w="21600" h="4082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4">
                <a:extLst>
                  <a:ext uri="{FF2B5EF4-FFF2-40B4-BE49-F238E27FC236}">
                    <a16:creationId xmlns:a16="http://schemas.microsoft.com/office/drawing/2014/main" id="{FB5B9A77-6056-4DA4-933C-314B77827E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916"/>
                <a:ext cx="83" cy="30"/>
              </a:xfrm>
              <a:custGeom>
                <a:avLst/>
                <a:gdLst>
                  <a:gd name="T0" fmla="*/ 48 w 144"/>
                  <a:gd name="T1" fmla="*/ 4 h 52"/>
                  <a:gd name="T2" fmla="*/ 33 w 144"/>
                  <a:gd name="T3" fmla="*/ 3 h 52"/>
                  <a:gd name="T4" fmla="*/ 21 w 144"/>
                  <a:gd name="T5" fmla="*/ 1 h 52"/>
                  <a:gd name="T6" fmla="*/ 14 w 144"/>
                  <a:gd name="T7" fmla="*/ 10 h 52"/>
                  <a:gd name="T8" fmla="*/ 7 w 144"/>
                  <a:gd name="T9" fmla="*/ 17 h 52"/>
                  <a:gd name="T10" fmla="*/ 0 w 144"/>
                  <a:gd name="T11" fmla="*/ 1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52">
                    <a:moveTo>
                      <a:pt x="144" y="12"/>
                    </a:moveTo>
                    <a:cubicBezTo>
                      <a:pt x="128" y="10"/>
                      <a:pt x="113" y="9"/>
                      <a:pt x="100" y="8"/>
                    </a:cubicBezTo>
                    <a:cubicBezTo>
                      <a:pt x="87" y="7"/>
                      <a:pt x="73" y="0"/>
                      <a:pt x="64" y="4"/>
                    </a:cubicBezTo>
                    <a:cubicBezTo>
                      <a:pt x="55" y="8"/>
                      <a:pt x="50" y="24"/>
                      <a:pt x="43" y="32"/>
                    </a:cubicBezTo>
                    <a:cubicBezTo>
                      <a:pt x="36" y="40"/>
                      <a:pt x="27" y="52"/>
                      <a:pt x="20" y="52"/>
                    </a:cubicBezTo>
                    <a:cubicBezTo>
                      <a:pt x="13" y="52"/>
                      <a:pt x="6" y="42"/>
                      <a:pt x="0" y="3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5">
                <a:extLst>
                  <a:ext uri="{FF2B5EF4-FFF2-40B4-BE49-F238E27FC236}">
                    <a16:creationId xmlns:a16="http://schemas.microsoft.com/office/drawing/2014/main" id="{A2495E9E-C93A-4630-BF86-6F966C5119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8" y="5000"/>
                <a:ext cx="168" cy="80"/>
              </a:xfrm>
              <a:custGeom>
                <a:avLst/>
                <a:gdLst>
                  <a:gd name="T0" fmla="*/ 0 w 168"/>
                  <a:gd name="T1" fmla="*/ 0 h 80"/>
                  <a:gd name="T2" fmla="*/ 116 w 168"/>
                  <a:gd name="T3" fmla="*/ 69 h 80"/>
                  <a:gd name="T4" fmla="*/ 168 w 168"/>
                  <a:gd name="T5" fmla="*/ 69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80">
                    <a:moveTo>
                      <a:pt x="0" y="0"/>
                    </a:moveTo>
                    <a:cubicBezTo>
                      <a:pt x="44" y="29"/>
                      <a:pt x="88" y="58"/>
                      <a:pt x="116" y="69"/>
                    </a:cubicBezTo>
                    <a:cubicBezTo>
                      <a:pt x="144" y="80"/>
                      <a:pt x="156" y="74"/>
                      <a:pt x="168" y="6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7B39E7A-7E1A-4675-81A2-D8D421ACE6E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8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1882BA-1F0E-4A5A-BB1D-4B0B5B498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833" y="4071693"/>
            <a:ext cx="2057400" cy="21906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B5DE94C-53CC-4850-A61B-C5ACC3FAA5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4954" y="3131167"/>
            <a:ext cx="1520517" cy="20025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C1D0AC0-AFC8-4965-8CAC-9E4643267C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4645" y="3374136"/>
            <a:ext cx="3029277" cy="22102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E095BB-DB80-44E8-83BA-AB6B5A5611C0}"/>
              </a:ext>
            </a:extLst>
          </p:cNvPr>
          <p:cNvSpPr/>
          <p:nvPr/>
        </p:nvSpPr>
        <p:spPr>
          <a:xfrm>
            <a:off x="833419" y="809763"/>
            <a:ext cx="9818313" cy="11290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fr" sz="3200" dirty="0">
                <a:latin typeface="Calibri" panose="020F0502020204030204" pitchFamily="34" charset="0"/>
              </a:rPr>
              <a:t>Il est nécessaire d'indiquer sur une autre vue de la pièce la position du plan de coupe. On fait cela avec </a:t>
            </a:r>
            <a:r>
              <a:rPr lang="fr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un trait d'axe dont les extrémités sont des traits forts.</a:t>
            </a:r>
            <a:endParaRPr lang="fr" sz="20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D7CF94-01CF-4DDA-88B9-DE0341458E16}"/>
              </a:ext>
            </a:extLst>
          </p:cNvPr>
          <p:cNvSpPr/>
          <p:nvPr/>
        </p:nvSpPr>
        <p:spPr>
          <a:xfrm>
            <a:off x="5808535" y="5740245"/>
            <a:ext cx="1316736" cy="25472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fr" sz="1414" b="1" dirty="0">
                <a:solidFill>
                  <a:srgbClr val="0000FF"/>
                </a:solidFill>
                <a:latin typeface="Comic Sans MS"/>
              </a:rPr>
              <a:t>Plan de coupe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6F0DAFA-D08C-442B-B58F-AF0885AC1AD3}"/>
              </a:ext>
            </a:extLst>
          </p:cNvPr>
          <p:cNvGrpSpPr/>
          <p:nvPr/>
        </p:nvGrpSpPr>
        <p:grpSpPr>
          <a:xfrm>
            <a:off x="3830363" y="5270864"/>
            <a:ext cx="3294909" cy="802094"/>
            <a:chOff x="2016087" y="4099560"/>
            <a:chExt cx="2562707" cy="623851"/>
          </a:xfrm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3239AF2C-0611-4C9B-92A1-C01E856634D1}"/>
                </a:ext>
              </a:extLst>
            </p:cNvPr>
            <p:cNvCxnSpPr/>
            <p:nvPr/>
          </p:nvCxnSpPr>
          <p:spPr>
            <a:xfrm flipH="1" flipV="1">
              <a:off x="3283028" y="4099560"/>
              <a:ext cx="220336" cy="517712"/>
            </a:xfrm>
            <a:prstGeom prst="straightConnector1">
              <a:avLst/>
            </a:prstGeom>
            <a:ln>
              <a:headEnd type="none" w="med" len="med"/>
              <a:tailEnd type="stealth" w="med" len="sm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18E0944D-4B72-4B04-A931-3C05F4104443}"/>
                </a:ext>
              </a:extLst>
            </p:cNvPr>
            <p:cNvCxnSpPr/>
            <p:nvPr/>
          </p:nvCxnSpPr>
          <p:spPr>
            <a:xfrm flipV="1">
              <a:off x="3508337" y="4618780"/>
              <a:ext cx="1070457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52ABB114-7D6D-4B12-B896-E5D1C7D588BE}"/>
                </a:ext>
              </a:extLst>
            </p:cNvPr>
            <p:cNvCxnSpPr/>
            <p:nvPr/>
          </p:nvCxnSpPr>
          <p:spPr>
            <a:xfrm flipH="1">
              <a:off x="2016087" y="4599650"/>
              <a:ext cx="1487277" cy="123761"/>
            </a:xfrm>
            <a:prstGeom prst="straightConnector1">
              <a:avLst/>
            </a:prstGeom>
            <a:ln>
              <a:headEnd type="none" w="med" len="med"/>
              <a:tailEnd type="stealth" w="med" len="sm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6C313C9F-DE7C-4AF0-8B15-B96CB5CD4A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5129" y="2707930"/>
            <a:ext cx="4820194" cy="3597511"/>
          </a:xfrm>
          <a:prstGeom prst="rect">
            <a:avLst/>
          </a:prstGeom>
        </p:spPr>
      </p:pic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CA77AD3-7ECF-4B98-B392-1B03978FFAA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1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647400E-2AC8-424B-ACA9-E997183EC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304" y="4071693"/>
            <a:ext cx="2057400" cy="21906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9F83A4-C141-4179-A930-3302BAA6A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425" y="3131167"/>
            <a:ext cx="1520517" cy="20025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AB83B23-5263-4FAE-8860-46FAA6C0E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833" y="4071693"/>
            <a:ext cx="2057400" cy="21906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59F830-2303-471C-BF62-B75B45DB9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954" y="3131167"/>
            <a:ext cx="1520517" cy="20025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84813E2-5C49-46A2-93D1-40BF7722FB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645" y="3374136"/>
            <a:ext cx="3029277" cy="22102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FB9EBF0-148F-4397-A9ED-C8E08BB51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4995" y="4067774"/>
            <a:ext cx="2069157" cy="225726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4620A8-C144-4F1B-BA6D-B7A8367215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4954" y="3131167"/>
            <a:ext cx="1520517" cy="20025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6BDA6E3-AEB1-4A9E-9802-CF69A1451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645" y="3374136"/>
            <a:ext cx="3029277" cy="221023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DDC495-0B3D-4663-B626-083A3446278E}"/>
              </a:ext>
            </a:extLst>
          </p:cNvPr>
          <p:cNvSpPr/>
          <p:nvPr/>
        </p:nvSpPr>
        <p:spPr>
          <a:xfrm>
            <a:off x="540887" y="639234"/>
            <a:ext cx="10096691" cy="7434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fr" sz="3200" dirty="0">
                <a:latin typeface="Calibri" panose="020F0502020204030204" pitchFamily="34" charset="0"/>
              </a:rPr>
              <a:t>Pour indiquer la partie qui sera dessinée ainsi que </a:t>
            </a:r>
            <a:r>
              <a:rPr lang="fr" sz="3200" b="1" dirty="0">
                <a:latin typeface="Calibri" panose="020F0502020204030204" pitchFamily="34" charset="0"/>
              </a:rPr>
              <a:t>la direction selon laquelle on l'observe</a:t>
            </a:r>
            <a:r>
              <a:rPr lang="fr" sz="3200" dirty="0">
                <a:latin typeface="Calibri" panose="020F0502020204030204" pitchFamily="34" charset="0"/>
              </a:rPr>
              <a:t>, on place </a:t>
            </a:r>
            <a:r>
              <a:rPr lang="fr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une flèche sur chaque extrémités du trait d'axe.</a:t>
            </a: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74A8088D-0CA2-4B9E-ABCB-0412AE16B5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22310" y="5479592"/>
            <a:ext cx="700831" cy="793179"/>
            <a:chOff x="2502" y="4101"/>
            <a:chExt cx="1153" cy="1306"/>
          </a:xfrm>
          <a:solidFill>
            <a:schemeClr val="bg1"/>
          </a:solidFill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FAB8538C-9AAD-4570-8490-293013213F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02" y="4101"/>
              <a:ext cx="1153" cy="985"/>
            </a:xfrm>
            <a:custGeom>
              <a:avLst/>
              <a:gdLst>
                <a:gd name="T0" fmla="*/ 98 w 1153"/>
                <a:gd name="T1" fmla="*/ 985 h 985"/>
                <a:gd name="T2" fmla="*/ 167 w 1153"/>
                <a:gd name="T3" fmla="*/ 977 h 985"/>
                <a:gd name="T4" fmla="*/ 214 w 1153"/>
                <a:gd name="T5" fmla="*/ 909 h 985"/>
                <a:gd name="T6" fmla="*/ 206 w 1153"/>
                <a:gd name="T7" fmla="*/ 802 h 985"/>
                <a:gd name="T8" fmla="*/ 167 w 1153"/>
                <a:gd name="T9" fmla="*/ 769 h 985"/>
                <a:gd name="T10" fmla="*/ 94 w 1153"/>
                <a:gd name="T11" fmla="*/ 715 h 985"/>
                <a:gd name="T12" fmla="*/ 38 w 1153"/>
                <a:gd name="T13" fmla="*/ 605 h 985"/>
                <a:gd name="T14" fmla="*/ 0 w 1153"/>
                <a:gd name="T15" fmla="*/ 481 h 985"/>
                <a:gd name="T16" fmla="*/ 30 w 1153"/>
                <a:gd name="T17" fmla="*/ 355 h 985"/>
                <a:gd name="T18" fmla="*/ 94 w 1153"/>
                <a:gd name="T19" fmla="*/ 195 h 985"/>
                <a:gd name="T20" fmla="*/ 218 w 1153"/>
                <a:gd name="T21" fmla="*/ 95 h 985"/>
                <a:gd name="T22" fmla="*/ 335 w 1153"/>
                <a:gd name="T23" fmla="*/ 39 h 985"/>
                <a:gd name="T24" fmla="*/ 490 w 1153"/>
                <a:gd name="T25" fmla="*/ 0 h 985"/>
                <a:gd name="T26" fmla="*/ 650 w 1153"/>
                <a:gd name="T27" fmla="*/ 0 h 985"/>
                <a:gd name="T28" fmla="*/ 798 w 1153"/>
                <a:gd name="T29" fmla="*/ 60 h 985"/>
                <a:gd name="T30" fmla="*/ 916 w 1153"/>
                <a:gd name="T31" fmla="*/ 195 h 985"/>
                <a:gd name="T32" fmla="*/ 995 w 1153"/>
                <a:gd name="T33" fmla="*/ 331 h 985"/>
                <a:gd name="T34" fmla="*/ 1018 w 1153"/>
                <a:gd name="T35" fmla="*/ 424 h 985"/>
                <a:gd name="T36" fmla="*/ 995 w 1153"/>
                <a:gd name="T37" fmla="*/ 469 h 985"/>
                <a:gd name="T38" fmla="*/ 1153 w 1153"/>
                <a:gd name="T39" fmla="*/ 635 h 985"/>
                <a:gd name="T40" fmla="*/ 1153 w 1153"/>
                <a:gd name="T41" fmla="*/ 685 h 985"/>
                <a:gd name="T42" fmla="*/ 1087 w 1153"/>
                <a:gd name="T43" fmla="*/ 715 h 985"/>
                <a:gd name="T44" fmla="*/ 1038 w 1153"/>
                <a:gd name="T45" fmla="*/ 715 h 985"/>
                <a:gd name="T46" fmla="*/ 1042 w 1153"/>
                <a:gd name="T47" fmla="*/ 769 h 985"/>
                <a:gd name="T48" fmla="*/ 1087 w 1153"/>
                <a:gd name="T49" fmla="*/ 802 h 985"/>
                <a:gd name="T50" fmla="*/ 1087 w 1153"/>
                <a:gd name="T51" fmla="*/ 849 h 985"/>
                <a:gd name="T52" fmla="*/ 1078 w 1153"/>
                <a:gd name="T53" fmla="*/ 879 h 985"/>
                <a:gd name="T54" fmla="*/ 1018 w 1153"/>
                <a:gd name="T55" fmla="*/ 909 h 9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53" h="985">
                  <a:moveTo>
                    <a:pt x="98" y="985"/>
                  </a:moveTo>
                  <a:lnTo>
                    <a:pt x="167" y="977"/>
                  </a:lnTo>
                  <a:lnTo>
                    <a:pt x="214" y="909"/>
                  </a:lnTo>
                  <a:lnTo>
                    <a:pt x="206" y="802"/>
                  </a:lnTo>
                  <a:lnTo>
                    <a:pt x="167" y="769"/>
                  </a:lnTo>
                  <a:lnTo>
                    <a:pt x="94" y="715"/>
                  </a:lnTo>
                  <a:lnTo>
                    <a:pt x="38" y="605"/>
                  </a:lnTo>
                  <a:lnTo>
                    <a:pt x="0" y="481"/>
                  </a:lnTo>
                  <a:lnTo>
                    <a:pt x="30" y="355"/>
                  </a:lnTo>
                  <a:lnTo>
                    <a:pt x="94" y="195"/>
                  </a:lnTo>
                  <a:lnTo>
                    <a:pt x="218" y="95"/>
                  </a:lnTo>
                  <a:lnTo>
                    <a:pt x="335" y="39"/>
                  </a:lnTo>
                  <a:lnTo>
                    <a:pt x="490" y="0"/>
                  </a:lnTo>
                  <a:lnTo>
                    <a:pt x="650" y="0"/>
                  </a:lnTo>
                  <a:lnTo>
                    <a:pt x="798" y="60"/>
                  </a:lnTo>
                  <a:lnTo>
                    <a:pt x="916" y="195"/>
                  </a:lnTo>
                  <a:lnTo>
                    <a:pt x="995" y="331"/>
                  </a:lnTo>
                  <a:lnTo>
                    <a:pt x="1018" y="424"/>
                  </a:lnTo>
                  <a:lnTo>
                    <a:pt x="995" y="469"/>
                  </a:lnTo>
                  <a:lnTo>
                    <a:pt x="1153" y="635"/>
                  </a:lnTo>
                  <a:lnTo>
                    <a:pt x="1153" y="685"/>
                  </a:lnTo>
                  <a:lnTo>
                    <a:pt x="1087" y="715"/>
                  </a:lnTo>
                  <a:lnTo>
                    <a:pt x="1038" y="715"/>
                  </a:lnTo>
                  <a:lnTo>
                    <a:pt x="1042" y="769"/>
                  </a:lnTo>
                  <a:lnTo>
                    <a:pt x="1087" y="802"/>
                  </a:lnTo>
                  <a:lnTo>
                    <a:pt x="1087" y="849"/>
                  </a:lnTo>
                  <a:lnTo>
                    <a:pt x="1078" y="879"/>
                  </a:lnTo>
                  <a:lnTo>
                    <a:pt x="1018" y="909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D65AA4EA-DAEA-40FA-8D5F-AB6B635DBD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00" y="4966"/>
              <a:ext cx="948" cy="430"/>
            </a:xfrm>
            <a:custGeom>
              <a:avLst/>
              <a:gdLst>
                <a:gd name="T0" fmla="*/ 924 w 948"/>
                <a:gd name="T1" fmla="*/ 46 h 430"/>
                <a:gd name="T2" fmla="*/ 908 w 948"/>
                <a:gd name="T3" fmla="*/ 82 h 430"/>
                <a:gd name="T4" fmla="*/ 912 w 948"/>
                <a:gd name="T5" fmla="*/ 102 h 430"/>
                <a:gd name="T6" fmla="*/ 924 w 948"/>
                <a:gd name="T7" fmla="*/ 106 h 430"/>
                <a:gd name="T8" fmla="*/ 932 w 948"/>
                <a:gd name="T9" fmla="*/ 118 h 430"/>
                <a:gd name="T10" fmla="*/ 944 w 948"/>
                <a:gd name="T11" fmla="*/ 126 h 430"/>
                <a:gd name="T12" fmla="*/ 924 w 948"/>
                <a:gd name="T13" fmla="*/ 218 h 430"/>
                <a:gd name="T14" fmla="*/ 816 w 948"/>
                <a:gd name="T15" fmla="*/ 262 h 430"/>
                <a:gd name="T16" fmla="*/ 792 w 948"/>
                <a:gd name="T17" fmla="*/ 266 h 430"/>
                <a:gd name="T18" fmla="*/ 744 w 948"/>
                <a:gd name="T19" fmla="*/ 278 h 430"/>
                <a:gd name="T20" fmla="*/ 732 w 948"/>
                <a:gd name="T21" fmla="*/ 270 h 430"/>
                <a:gd name="T22" fmla="*/ 720 w 948"/>
                <a:gd name="T23" fmla="*/ 294 h 430"/>
                <a:gd name="T24" fmla="*/ 664 w 948"/>
                <a:gd name="T25" fmla="*/ 318 h 430"/>
                <a:gd name="T26" fmla="*/ 624 w 948"/>
                <a:gd name="T27" fmla="*/ 370 h 430"/>
                <a:gd name="T28" fmla="*/ 572 w 948"/>
                <a:gd name="T29" fmla="*/ 430 h 430"/>
                <a:gd name="T30" fmla="*/ 448 w 948"/>
                <a:gd name="T31" fmla="*/ 370 h 430"/>
                <a:gd name="T32" fmla="*/ 380 w 948"/>
                <a:gd name="T33" fmla="*/ 354 h 430"/>
                <a:gd name="T34" fmla="*/ 356 w 948"/>
                <a:gd name="T35" fmla="*/ 346 h 430"/>
                <a:gd name="T36" fmla="*/ 344 w 948"/>
                <a:gd name="T37" fmla="*/ 338 h 430"/>
                <a:gd name="T38" fmla="*/ 216 w 948"/>
                <a:gd name="T39" fmla="*/ 306 h 430"/>
                <a:gd name="T40" fmla="*/ 132 w 948"/>
                <a:gd name="T41" fmla="*/ 282 h 430"/>
                <a:gd name="T42" fmla="*/ 60 w 948"/>
                <a:gd name="T43" fmla="*/ 254 h 430"/>
                <a:gd name="T44" fmla="*/ 24 w 948"/>
                <a:gd name="T45" fmla="*/ 198 h 430"/>
                <a:gd name="T46" fmla="*/ 8 w 948"/>
                <a:gd name="T47" fmla="*/ 174 h 430"/>
                <a:gd name="T48" fmla="*/ 0 w 948"/>
                <a:gd name="T49" fmla="*/ 150 h 430"/>
                <a:gd name="T50" fmla="*/ 164 w 948"/>
                <a:gd name="T51" fmla="*/ 90 h 430"/>
                <a:gd name="T52" fmla="*/ 352 w 948"/>
                <a:gd name="T53" fmla="*/ 46 h 430"/>
                <a:gd name="T54" fmla="*/ 564 w 948"/>
                <a:gd name="T55" fmla="*/ 26 h 430"/>
                <a:gd name="T56" fmla="*/ 748 w 948"/>
                <a:gd name="T57" fmla="*/ 14 h 430"/>
                <a:gd name="T58" fmla="*/ 824 w 948"/>
                <a:gd name="T59" fmla="*/ 2 h 430"/>
                <a:gd name="T60" fmla="*/ 892 w 948"/>
                <a:gd name="T61" fmla="*/ 6 h 430"/>
                <a:gd name="T62" fmla="*/ 912 w 948"/>
                <a:gd name="T63" fmla="*/ 10 h 430"/>
                <a:gd name="T64" fmla="*/ 924 w 948"/>
                <a:gd name="T65" fmla="*/ 46 h 4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8" h="430">
                  <a:moveTo>
                    <a:pt x="924" y="46"/>
                  </a:moveTo>
                  <a:cubicBezTo>
                    <a:pt x="916" y="56"/>
                    <a:pt x="908" y="82"/>
                    <a:pt x="908" y="82"/>
                  </a:cubicBezTo>
                  <a:cubicBezTo>
                    <a:pt x="909" y="88"/>
                    <a:pt x="908" y="96"/>
                    <a:pt x="912" y="102"/>
                  </a:cubicBezTo>
                  <a:cubicBezTo>
                    <a:pt x="914" y="105"/>
                    <a:pt x="920" y="103"/>
                    <a:pt x="924" y="106"/>
                  </a:cubicBezTo>
                  <a:cubicBezTo>
                    <a:pt x="927" y="109"/>
                    <a:pt x="928" y="114"/>
                    <a:pt x="932" y="118"/>
                  </a:cubicBezTo>
                  <a:cubicBezTo>
                    <a:pt x="935" y="121"/>
                    <a:pt x="940" y="123"/>
                    <a:pt x="944" y="126"/>
                  </a:cubicBezTo>
                  <a:cubicBezTo>
                    <a:pt x="948" y="139"/>
                    <a:pt x="947" y="210"/>
                    <a:pt x="924" y="218"/>
                  </a:cubicBezTo>
                  <a:cubicBezTo>
                    <a:pt x="886" y="230"/>
                    <a:pt x="852" y="249"/>
                    <a:pt x="816" y="262"/>
                  </a:cubicBezTo>
                  <a:cubicBezTo>
                    <a:pt x="808" y="264"/>
                    <a:pt x="799" y="264"/>
                    <a:pt x="792" y="266"/>
                  </a:cubicBezTo>
                  <a:cubicBezTo>
                    <a:pt x="775" y="269"/>
                    <a:pt x="744" y="278"/>
                    <a:pt x="744" y="278"/>
                  </a:cubicBezTo>
                  <a:cubicBezTo>
                    <a:pt x="740" y="275"/>
                    <a:pt x="736" y="268"/>
                    <a:pt x="732" y="270"/>
                  </a:cubicBezTo>
                  <a:cubicBezTo>
                    <a:pt x="723" y="272"/>
                    <a:pt x="726" y="288"/>
                    <a:pt x="720" y="294"/>
                  </a:cubicBezTo>
                  <a:cubicBezTo>
                    <a:pt x="702" y="308"/>
                    <a:pt x="685" y="314"/>
                    <a:pt x="664" y="318"/>
                  </a:cubicBezTo>
                  <a:cubicBezTo>
                    <a:pt x="650" y="336"/>
                    <a:pt x="643" y="357"/>
                    <a:pt x="624" y="370"/>
                  </a:cubicBezTo>
                  <a:cubicBezTo>
                    <a:pt x="608" y="392"/>
                    <a:pt x="593" y="412"/>
                    <a:pt x="572" y="430"/>
                  </a:cubicBezTo>
                  <a:cubicBezTo>
                    <a:pt x="525" y="420"/>
                    <a:pt x="492" y="383"/>
                    <a:pt x="448" y="370"/>
                  </a:cubicBezTo>
                  <a:cubicBezTo>
                    <a:pt x="426" y="363"/>
                    <a:pt x="402" y="360"/>
                    <a:pt x="380" y="354"/>
                  </a:cubicBezTo>
                  <a:cubicBezTo>
                    <a:pt x="371" y="351"/>
                    <a:pt x="363" y="350"/>
                    <a:pt x="356" y="346"/>
                  </a:cubicBezTo>
                  <a:cubicBezTo>
                    <a:pt x="352" y="343"/>
                    <a:pt x="348" y="339"/>
                    <a:pt x="344" y="338"/>
                  </a:cubicBezTo>
                  <a:cubicBezTo>
                    <a:pt x="303" y="320"/>
                    <a:pt x="259" y="312"/>
                    <a:pt x="216" y="306"/>
                  </a:cubicBezTo>
                  <a:cubicBezTo>
                    <a:pt x="188" y="296"/>
                    <a:pt x="160" y="287"/>
                    <a:pt x="132" y="282"/>
                  </a:cubicBezTo>
                  <a:cubicBezTo>
                    <a:pt x="109" y="266"/>
                    <a:pt x="87" y="258"/>
                    <a:pt x="60" y="254"/>
                  </a:cubicBezTo>
                  <a:cubicBezTo>
                    <a:pt x="38" y="239"/>
                    <a:pt x="35" y="219"/>
                    <a:pt x="24" y="198"/>
                  </a:cubicBezTo>
                  <a:cubicBezTo>
                    <a:pt x="19" y="189"/>
                    <a:pt x="11" y="183"/>
                    <a:pt x="8" y="174"/>
                  </a:cubicBezTo>
                  <a:cubicBezTo>
                    <a:pt x="5" y="166"/>
                    <a:pt x="0" y="150"/>
                    <a:pt x="0" y="150"/>
                  </a:cubicBezTo>
                  <a:cubicBezTo>
                    <a:pt x="12" y="98"/>
                    <a:pt x="120" y="93"/>
                    <a:pt x="164" y="90"/>
                  </a:cubicBezTo>
                  <a:cubicBezTo>
                    <a:pt x="225" y="69"/>
                    <a:pt x="287" y="51"/>
                    <a:pt x="352" y="46"/>
                  </a:cubicBezTo>
                  <a:cubicBezTo>
                    <a:pt x="420" y="32"/>
                    <a:pt x="493" y="31"/>
                    <a:pt x="564" y="26"/>
                  </a:cubicBezTo>
                  <a:cubicBezTo>
                    <a:pt x="640" y="0"/>
                    <a:pt x="568" y="21"/>
                    <a:pt x="748" y="14"/>
                  </a:cubicBezTo>
                  <a:cubicBezTo>
                    <a:pt x="772" y="12"/>
                    <a:pt x="799" y="5"/>
                    <a:pt x="824" y="2"/>
                  </a:cubicBezTo>
                  <a:cubicBezTo>
                    <a:pt x="846" y="3"/>
                    <a:pt x="869" y="3"/>
                    <a:pt x="892" y="6"/>
                  </a:cubicBezTo>
                  <a:cubicBezTo>
                    <a:pt x="898" y="6"/>
                    <a:pt x="907" y="5"/>
                    <a:pt x="912" y="10"/>
                  </a:cubicBezTo>
                  <a:cubicBezTo>
                    <a:pt x="919" y="17"/>
                    <a:pt x="914" y="36"/>
                    <a:pt x="924" y="46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EF8A1E13-2F68-4B62-9995-3196E36FE1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02" y="4101"/>
              <a:ext cx="1153" cy="1306"/>
              <a:chOff x="781" y="4231"/>
              <a:chExt cx="1153" cy="1306"/>
            </a:xfrm>
            <a:grpFill/>
          </p:grpSpPr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113879AF-7AFE-4545-A569-D4D808D13F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1" y="4231"/>
                <a:ext cx="1018" cy="977"/>
              </a:xfrm>
              <a:custGeom>
                <a:avLst/>
                <a:gdLst>
                  <a:gd name="T0" fmla="*/ 139 w 1018"/>
                  <a:gd name="T1" fmla="*/ 977 h 977"/>
                  <a:gd name="T2" fmla="*/ 203 w 1018"/>
                  <a:gd name="T3" fmla="*/ 925 h 977"/>
                  <a:gd name="T4" fmla="*/ 203 w 1018"/>
                  <a:gd name="T5" fmla="*/ 801 h 977"/>
                  <a:gd name="T6" fmla="*/ 115 w 1018"/>
                  <a:gd name="T7" fmla="*/ 745 h 977"/>
                  <a:gd name="T8" fmla="*/ 43 w 1018"/>
                  <a:gd name="T9" fmla="*/ 629 h 977"/>
                  <a:gd name="T10" fmla="*/ 7 w 1018"/>
                  <a:gd name="T11" fmla="*/ 457 h 977"/>
                  <a:gd name="T12" fmla="*/ 87 w 1018"/>
                  <a:gd name="T13" fmla="*/ 229 h 977"/>
                  <a:gd name="T14" fmla="*/ 267 w 1018"/>
                  <a:gd name="T15" fmla="*/ 65 h 977"/>
                  <a:gd name="T16" fmla="*/ 551 w 1018"/>
                  <a:gd name="T17" fmla="*/ 1 h 977"/>
                  <a:gd name="T18" fmla="*/ 799 w 1018"/>
                  <a:gd name="T19" fmla="*/ 73 h 977"/>
                  <a:gd name="T20" fmla="*/ 959 w 1018"/>
                  <a:gd name="T21" fmla="*/ 273 h 977"/>
                  <a:gd name="T22" fmla="*/ 1011 w 1018"/>
                  <a:gd name="T23" fmla="*/ 389 h 977"/>
                  <a:gd name="T24" fmla="*/ 999 w 1018"/>
                  <a:gd name="T25" fmla="*/ 469 h 9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8" h="977">
                    <a:moveTo>
                      <a:pt x="139" y="977"/>
                    </a:moveTo>
                    <a:cubicBezTo>
                      <a:pt x="165" y="965"/>
                      <a:pt x="192" y="954"/>
                      <a:pt x="203" y="925"/>
                    </a:cubicBezTo>
                    <a:cubicBezTo>
                      <a:pt x="214" y="896"/>
                      <a:pt x="218" y="831"/>
                      <a:pt x="203" y="801"/>
                    </a:cubicBezTo>
                    <a:cubicBezTo>
                      <a:pt x="188" y="771"/>
                      <a:pt x="142" y="774"/>
                      <a:pt x="115" y="745"/>
                    </a:cubicBezTo>
                    <a:cubicBezTo>
                      <a:pt x="88" y="716"/>
                      <a:pt x="61" y="677"/>
                      <a:pt x="43" y="629"/>
                    </a:cubicBezTo>
                    <a:cubicBezTo>
                      <a:pt x="25" y="581"/>
                      <a:pt x="0" y="524"/>
                      <a:pt x="7" y="457"/>
                    </a:cubicBezTo>
                    <a:cubicBezTo>
                      <a:pt x="14" y="390"/>
                      <a:pt x="44" y="294"/>
                      <a:pt x="87" y="229"/>
                    </a:cubicBezTo>
                    <a:cubicBezTo>
                      <a:pt x="130" y="164"/>
                      <a:pt x="190" y="103"/>
                      <a:pt x="267" y="65"/>
                    </a:cubicBezTo>
                    <a:cubicBezTo>
                      <a:pt x="344" y="27"/>
                      <a:pt x="462" y="0"/>
                      <a:pt x="551" y="1"/>
                    </a:cubicBezTo>
                    <a:cubicBezTo>
                      <a:pt x="640" y="2"/>
                      <a:pt x="731" y="28"/>
                      <a:pt x="799" y="73"/>
                    </a:cubicBezTo>
                    <a:cubicBezTo>
                      <a:pt x="867" y="118"/>
                      <a:pt x="924" y="220"/>
                      <a:pt x="959" y="273"/>
                    </a:cubicBezTo>
                    <a:cubicBezTo>
                      <a:pt x="994" y="326"/>
                      <a:pt x="1004" y="356"/>
                      <a:pt x="1011" y="389"/>
                    </a:cubicBezTo>
                    <a:cubicBezTo>
                      <a:pt x="1018" y="422"/>
                      <a:pt x="1001" y="453"/>
                      <a:pt x="999" y="46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33">
                <a:extLst>
                  <a:ext uri="{FF2B5EF4-FFF2-40B4-BE49-F238E27FC236}">
                    <a16:creationId xmlns:a16="http://schemas.microsoft.com/office/drawing/2014/main" id="{2D691516-370C-491E-AA09-D9FB89290F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56" y="4836"/>
                <a:ext cx="778" cy="531"/>
              </a:xfrm>
              <a:custGeom>
                <a:avLst/>
                <a:gdLst>
                  <a:gd name="T0" fmla="*/ 744 w 778"/>
                  <a:gd name="T1" fmla="*/ 0 h 531"/>
                  <a:gd name="T2" fmla="*/ 776 w 778"/>
                  <a:gd name="T3" fmla="*/ 56 h 531"/>
                  <a:gd name="T4" fmla="*/ 756 w 778"/>
                  <a:gd name="T5" fmla="*/ 100 h 531"/>
                  <a:gd name="T6" fmla="*/ 724 w 778"/>
                  <a:gd name="T7" fmla="*/ 112 h 531"/>
                  <a:gd name="T8" fmla="*/ 676 w 778"/>
                  <a:gd name="T9" fmla="*/ 128 h 531"/>
                  <a:gd name="T10" fmla="*/ 680 w 778"/>
                  <a:gd name="T11" fmla="*/ 152 h 531"/>
                  <a:gd name="T12" fmla="*/ 716 w 778"/>
                  <a:gd name="T13" fmla="*/ 224 h 531"/>
                  <a:gd name="T14" fmla="*/ 704 w 778"/>
                  <a:gd name="T15" fmla="*/ 280 h 531"/>
                  <a:gd name="T16" fmla="*/ 643 w 778"/>
                  <a:gd name="T17" fmla="*/ 300 h 531"/>
                  <a:gd name="T18" fmla="*/ 643 w 778"/>
                  <a:gd name="T19" fmla="*/ 348 h 531"/>
                  <a:gd name="T20" fmla="*/ 664 w 778"/>
                  <a:gd name="T21" fmla="*/ 372 h 531"/>
                  <a:gd name="T22" fmla="*/ 672 w 778"/>
                  <a:gd name="T23" fmla="*/ 452 h 531"/>
                  <a:gd name="T24" fmla="*/ 643 w 778"/>
                  <a:gd name="T25" fmla="*/ 496 h 531"/>
                  <a:gd name="T26" fmla="*/ 576 w 778"/>
                  <a:gd name="T27" fmla="*/ 520 h 531"/>
                  <a:gd name="T28" fmla="*/ 424 w 778"/>
                  <a:gd name="T29" fmla="*/ 524 h 531"/>
                  <a:gd name="T30" fmla="*/ 260 w 778"/>
                  <a:gd name="T31" fmla="*/ 476 h 531"/>
                  <a:gd name="T32" fmla="*/ 0 w 778"/>
                  <a:gd name="T33" fmla="*/ 336 h 5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8" h="531">
                    <a:moveTo>
                      <a:pt x="744" y="0"/>
                    </a:moveTo>
                    <a:cubicBezTo>
                      <a:pt x="759" y="19"/>
                      <a:pt x="774" y="39"/>
                      <a:pt x="776" y="56"/>
                    </a:cubicBezTo>
                    <a:cubicBezTo>
                      <a:pt x="778" y="73"/>
                      <a:pt x="765" y="91"/>
                      <a:pt x="756" y="100"/>
                    </a:cubicBezTo>
                    <a:cubicBezTo>
                      <a:pt x="747" y="109"/>
                      <a:pt x="737" y="107"/>
                      <a:pt x="724" y="112"/>
                    </a:cubicBezTo>
                    <a:cubicBezTo>
                      <a:pt x="711" y="117"/>
                      <a:pt x="683" y="121"/>
                      <a:pt x="676" y="128"/>
                    </a:cubicBezTo>
                    <a:cubicBezTo>
                      <a:pt x="669" y="135"/>
                      <a:pt x="673" y="136"/>
                      <a:pt x="680" y="152"/>
                    </a:cubicBezTo>
                    <a:cubicBezTo>
                      <a:pt x="687" y="168"/>
                      <a:pt x="712" y="203"/>
                      <a:pt x="716" y="224"/>
                    </a:cubicBezTo>
                    <a:cubicBezTo>
                      <a:pt x="720" y="245"/>
                      <a:pt x="716" y="267"/>
                      <a:pt x="704" y="280"/>
                    </a:cubicBezTo>
                    <a:cubicBezTo>
                      <a:pt x="692" y="293"/>
                      <a:pt x="653" y="289"/>
                      <a:pt x="643" y="300"/>
                    </a:cubicBezTo>
                    <a:cubicBezTo>
                      <a:pt x="633" y="311"/>
                      <a:pt x="640" y="336"/>
                      <a:pt x="643" y="348"/>
                    </a:cubicBezTo>
                    <a:cubicBezTo>
                      <a:pt x="646" y="360"/>
                      <a:pt x="659" y="355"/>
                      <a:pt x="664" y="372"/>
                    </a:cubicBezTo>
                    <a:cubicBezTo>
                      <a:pt x="669" y="389"/>
                      <a:pt x="676" y="431"/>
                      <a:pt x="672" y="452"/>
                    </a:cubicBezTo>
                    <a:cubicBezTo>
                      <a:pt x="668" y="473"/>
                      <a:pt x="659" y="485"/>
                      <a:pt x="643" y="496"/>
                    </a:cubicBezTo>
                    <a:cubicBezTo>
                      <a:pt x="627" y="507"/>
                      <a:pt x="612" y="515"/>
                      <a:pt x="576" y="520"/>
                    </a:cubicBezTo>
                    <a:cubicBezTo>
                      <a:pt x="540" y="525"/>
                      <a:pt x="477" y="531"/>
                      <a:pt x="424" y="524"/>
                    </a:cubicBezTo>
                    <a:cubicBezTo>
                      <a:pt x="371" y="517"/>
                      <a:pt x="331" y="507"/>
                      <a:pt x="260" y="476"/>
                    </a:cubicBezTo>
                    <a:cubicBezTo>
                      <a:pt x="189" y="445"/>
                      <a:pt x="94" y="390"/>
                      <a:pt x="0" y="33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B3647615-C229-4647-8DC7-94912AA00B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71" y="4769"/>
                <a:ext cx="149" cy="252"/>
              </a:xfrm>
              <a:custGeom>
                <a:avLst/>
                <a:gdLst>
                  <a:gd name="T0" fmla="*/ 149 w 149"/>
                  <a:gd name="T1" fmla="*/ 67 h 252"/>
                  <a:gd name="T2" fmla="*/ 129 w 149"/>
                  <a:gd name="T3" fmla="*/ 23 h 252"/>
                  <a:gd name="T4" fmla="*/ 61 w 149"/>
                  <a:gd name="T5" fmla="*/ 7 h 252"/>
                  <a:gd name="T6" fmla="*/ 5 w 149"/>
                  <a:gd name="T7" fmla="*/ 67 h 252"/>
                  <a:gd name="T8" fmla="*/ 33 w 149"/>
                  <a:gd name="T9" fmla="*/ 131 h 252"/>
                  <a:gd name="T10" fmla="*/ 73 w 149"/>
                  <a:gd name="T11" fmla="*/ 151 h 252"/>
                  <a:gd name="T12" fmla="*/ 81 w 149"/>
                  <a:gd name="T13" fmla="*/ 199 h 252"/>
                  <a:gd name="T14" fmla="*/ 85 w 149"/>
                  <a:gd name="T15" fmla="*/ 231 h 252"/>
                  <a:gd name="T16" fmla="*/ 109 w 149"/>
                  <a:gd name="T17" fmla="*/ 251 h 252"/>
                  <a:gd name="T18" fmla="*/ 149 w 149"/>
                  <a:gd name="T19" fmla="*/ 227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252">
                    <a:moveTo>
                      <a:pt x="149" y="67"/>
                    </a:moveTo>
                    <a:cubicBezTo>
                      <a:pt x="146" y="50"/>
                      <a:pt x="144" y="33"/>
                      <a:pt x="129" y="23"/>
                    </a:cubicBezTo>
                    <a:cubicBezTo>
                      <a:pt x="114" y="13"/>
                      <a:pt x="82" y="0"/>
                      <a:pt x="61" y="7"/>
                    </a:cubicBezTo>
                    <a:cubicBezTo>
                      <a:pt x="40" y="14"/>
                      <a:pt x="10" y="46"/>
                      <a:pt x="5" y="67"/>
                    </a:cubicBezTo>
                    <a:cubicBezTo>
                      <a:pt x="0" y="88"/>
                      <a:pt x="22" y="117"/>
                      <a:pt x="33" y="131"/>
                    </a:cubicBezTo>
                    <a:cubicBezTo>
                      <a:pt x="44" y="145"/>
                      <a:pt x="65" y="140"/>
                      <a:pt x="73" y="151"/>
                    </a:cubicBezTo>
                    <a:cubicBezTo>
                      <a:pt x="81" y="162"/>
                      <a:pt x="79" y="186"/>
                      <a:pt x="81" y="199"/>
                    </a:cubicBezTo>
                    <a:cubicBezTo>
                      <a:pt x="83" y="212"/>
                      <a:pt x="80" y="222"/>
                      <a:pt x="85" y="231"/>
                    </a:cubicBezTo>
                    <a:cubicBezTo>
                      <a:pt x="90" y="240"/>
                      <a:pt x="98" y="252"/>
                      <a:pt x="109" y="251"/>
                    </a:cubicBezTo>
                    <a:cubicBezTo>
                      <a:pt x="120" y="250"/>
                      <a:pt x="134" y="238"/>
                      <a:pt x="149" y="227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EE8C1456-B5C4-465F-AD9C-2580C5587D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19707">
                <a:off x="1608" y="4655"/>
                <a:ext cx="152" cy="149"/>
              </a:xfrm>
              <a:custGeom>
                <a:avLst/>
                <a:gdLst>
                  <a:gd name="T0" fmla="*/ 152 w 152"/>
                  <a:gd name="T1" fmla="*/ 1 h 149"/>
                  <a:gd name="T2" fmla="*/ 60 w 152"/>
                  <a:gd name="T3" fmla="*/ 17 h 149"/>
                  <a:gd name="T4" fmla="*/ 32 w 152"/>
                  <a:gd name="T5" fmla="*/ 121 h 149"/>
                  <a:gd name="T6" fmla="*/ 12 w 152"/>
                  <a:gd name="T7" fmla="*/ 145 h 149"/>
                  <a:gd name="T8" fmla="*/ 0 w 152"/>
                  <a:gd name="T9" fmla="*/ 149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" h="149">
                    <a:moveTo>
                      <a:pt x="152" y="1"/>
                    </a:moveTo>
                    <a:cubicBezTo>
                      <a:pt x="122" y="4"/>
                      <a:pt x="85" y="0"/>
                      <a:pt x="60" y="17"/>
                    </a:cubicBezTo>
                    <a:cubicBezTo>
                      <a:pt x="48" y="50"/>
                      <a:pt x="45" y="88"/>
                      <a:pt x="32" y="121"/>
                    </a:cubicBezTo>
                    <a:cubicBezTo>
                      <a:pt x="29" y="127"/>
                      <a:pt x="17" y="141"/>
                      <a:pt x="12" y="145"/>
                    </a:cubicBezTo>
                    <a:cubicBezTo>
                      <a:pt x="8" y="147"/>
                      <a:pt x="0" y="149"/>
                      <a:pt x="0" y="14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05D1590C-E513-43FC-BCA8-1AF48740D8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52" y="4712"/>
                <a:ext cx="80" cy="80"/>
              </a:xfrm>
              <a:custGeom>
                <a:avLst/>
                <a:gdLst>
                  <a:gd name="T0" fmla="*/ 80 w 80"/>
                  <a:gd name="T1" fmla="*/ 0 h 80"/>
                  <a:gd name="T2" fmla="*/ 48 w 80"/>
                  <a:gd name="T3" fmla="*/ 44 h 80"/>
                  <a:gd name="T4" fmla="*/ 0 w 80"/>
                  <a:gd name="T5" fmla="*/ 8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80">
                    <a:moveTo>
                      <a:pt x="80" y="0"/>
                    </a:moveTo>
                    <a:cubicBezTo>
                      <a:pt x="75" y="16"/>
                      <a:pt x="61" y="34"/>
                      <a:pt x="48" y="44"/>
                    </a:cubicBezTo>
                    <a:cubicBezTo>
                      <a:pt x="41" y="62"/>
                      <a:pt x="19" y="80"/>
                      <a:pt x="0" y="8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207C8DE0-34B4-4645-B6C1-BE21443FC2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76" y="4796"/>
                <a:ext cx="52" cy="1"/>
              </a:xfrm>
              <a:custGeom>
                <a:avLst/>
                <a:gdLst>
                  <a:gd name="T0" fmla="*/ 0 w 52"/>
                  <a:gd name="T1" fmla="*/ 0 h 1"/>
                  <a:gd name="T2" fmla="*/ 52 w 5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" h="1">
                    <a:moveTo>
                      <a:pt x="0" y="0"/>
                    </a:moveTo>
                    <a:cubicBezTo>
                      <a:pt x="17" y="0"/>
                      <a:pt x="34" y="0"/>
                      <a:pt x="52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38">
                <a:extLst>
                  <a:ext uri="{FF2B5EF4-FFF2-40B4-BE49-F238E27FC236}">
                    <a16:creationId xmlns:a16="http://schemas.microsoft.com/office/drawing/2014/main" id="{AA00B9E5-E4C4-4FE8-ADF0-30D42D3A70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4" y="4791"/>
                <a:ext cx="32" cy="45"/>
              </a:xfrm>
              <a:custGeom>
                <a:avLst/>
                <a:gdLst>
                  <a:gd name="T0" fmla="*/ 0 w 32"/>
                  <a:gd name="T1" fmla="*/ 1 h 45"/>
                  <a:gd name="T2" fmla="*/ 16 w 32"/>
                  <a:gd name="T3" fmla="*/ 21 h 45"/>
                  <a:gd name="T4" fmla="*/ 32 w 32"/>
                  <a:gd name="T5" fmla="*/ 4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45">
                    <a:moveTo>
                      <a:pt x="0" y="1"/>
                    </a:moveTo>
                    <a:cubicBezTo>
                      <a:pt x="22" y="15"/>
                      <a:pt x="4" y="0"/>
                      <a:pt x="16" y="21"/>
                    </a:cubicBezTo>
                    <a:cubicBezTo>
                      <a:pt x="20" y="29"/>
                      <a:pt x="32" y="45"/>
                      <a:pt x="32" y="45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6019FFDF-B5F2-4250-956B-B603758CA5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03934">
                <a:off x="1736" y="5069"/>
                <a:ext cx="132" cy="71"/>
              </a:xfrm>
              <a:custGeom>
                <a:avLst/>
                <a:gdLst>
                  <a:gd name="T0" fmla="*/ 132 w 132"/>
                  <a:gd name="T1" fmla="*/ 0 h 36"/>
                  <a:gd name="T2" fmla="*/ 16 w 132"/>
                  <a:gd name="T3" fmla="*/ 63 h 36"/>
                  <a:gd name="T4" fmla="*/ 0 w 132"/>
                  <a:gd name="T5" fmla="*/ 14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36">
                    <a:moveTo>
                      <a:pt x="132" y="0"/>
                    </a:moveTo>
                    <a:cubicBezTo>
                      <a:pt x="94" y="12"/>
                      <a:pt x="54" y="12"/>
                      <a:pt x="16" y="16"/>
                    </a:cubicBezTo>
                    <a:cubicBezTo>
                      <a:pt x="5" y="31"/>
                      <a:pt x="11" y="24"/>
                      <a:pt x="0" y="3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40">
                <a:extLst>
                  <a:ext uri="{FF2B5EF4-FFF2-40B4-BE49-F238E27FC236}">
                    <a16:creationId xmlns:a16="http://schemas.microsoft.com/office/drawing/2014/main" id="{03E32CF9-AA93-47D8-9264-6832A782D0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31" y="5364"/>
                <a:ext cx="217" cy="173"/>
              </a:xfrm>
              <a:custGeom>
                <a:avLst/>
                <a:gdLst>
                  <a:gd name="T0" fmla="*/ 217 w 217"/>
                  <a:gd name="T1" fmla="*/ 0 h 173"/>
                  <a:gd name="T2" fmla="*/ 129 w 217"/>
                  <a:gd name="T3" fmla="*/ 40 h 173"/>
                  <a:gd name="T4" fmla="*/ 73 w 217"/>
                  <a:gd name="T5" fmla="*/ 88 h 173"/>
                  <a:gd name="T6" fmla="*/ 69 w 217"/>
                  <a:gd name="T7" fmla="*/ 104 h 173"/>
                  <a:gd name="T8" fmla="*/ 9 w 217"/>
                  <a:gd name="T9" fmla="*/ 160 h 173"/>
                  <a:gd name="T10" fmla="*/ 29 w 217"/>
                  <a:gd name="T11" fmla="*/ 156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173">
                    <a:moveTo>
                      <a:pt x="217" y="0"/>
                    </a:moveTo>
                    <a:cubicBezTo>
                      <a:pt x="194" y="22"/>
                      <a:pt x="156" y="24"/>
                      <a:pt x="129" y="40"/>
                    </a:cubicBezTo>
                    <a:cubicBezTo>
                      <a:pt x="111" y="49"/>
                      <a:pt x="91" y="81"/>
                      <a:pt x="73" y="88"/>
                    </a:cubicBezTo>
                    <a:cubicBezTo>
                      <a:pt x="68" y="100"/>
                      <a:pt x="69" y="104"/>
                      <a:pt x="69" y="104"/>
                    </a:cubicBezTo>
                    <a:cubicBezTo>
                      <a:pt x="63" y="120"/>
                      <a:pt x="25" y="154"/>
                      <a:pt x="9" y="160"/>
                    </a:cubicBezTo>
                    <a:cubicBezTo>
                      <a:pt x="0" y="173"/>
                      <a:pt x="37" y="156"/>
                      <a:pt x="29" y="15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41">
                <a:extLst>
                  <a:ext uri="{FF2B5EF4-FFF2-40B4-BE49-F238E27FC236}">
                    <a16:creationId xmlns:a16="http://schemas.microsoft.com/office/drawing/2014/main" id="{BA7A1847-F989-4F87-9F7D-9DC7933778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" y="5216"/>
                <a:ext cx="606" cy="288"/>
              </a:xfrm>
              <a:custGeom>
                <a:avLst/>
                <a:gdLst>
                  <a:gd name="T0" fmla="*/ 606 w 606"/>
                  <a:gd name="T1" fmla="*/ 288 h 288"/>
                  <a:gd name="T2" fmla="*/ 90 w 606"/>
                  <a:gd name="T3" fmla="*/ 136 h 288"/>
                  <a:gd name="T4" fmla="*/ 66 w 606"/>
                  <a:gd name="T5" fmla="*/ 116 h 288"/>
                  <a:gd name="T6" fmla="*/ 30 w 606"/>
                  <a:gd name="T7" fmla="*/ 0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6" h="288">
                    <a:moveTo>
                      <a:pt x="606" y="288"/>
                    </a:moveTo>
                    <a:cubicBezTo>
                      <a:pt x="393" y="226"/>
                      <a:pt x="180" y="165"/>
                      <a:pt x="90" y="136"/>
                    </a:cubicBezTo>
                    <a:cubicBezTo>
                      <a:pt x="0" y="107"/>
                      <a:pt x="76" y="139"/>
                      <a:pt x="66" y="116"/>
                    </a:cubicBezTo>
                    <a:cubicBezTo>
                      <a:pt x="56" y="93"/>
                      <a:pt x="43" y="46"/>
                      <a:pt x="3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42">
                <a:extLst>
                  <a:ext uri="{FF2B5EF4-FFF2-40B4-BE49-F238E27FC236}">
                    <a16:creationId xmlns:a16="http://schemas.microsoft.com/office/drawing/2014/main" id="{F2CB286F-2E2A-4DF2-B8D2-C2525DE716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700"/>
                <a:ext cx="124" cy="136"/>
              </a:xfrm>
              <a:custGeom>
                <a:avLst/>
                <a:gdLst>
                  <a:gd name="T0" fmla="*/ 124 w 124"/>
                  <a:gd name="T1" fmla="*/ 136 h 136"/>
                  <a:gd name="T2" fmla="*/ 0 w 124"/>
                  <a:gd name="T3" fmla="*/ 0 h 1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4" h="136">
                    <a:moveTo>
                      <a:pt x="124" y="136"/>
                    </a:moveTo>
                    <a:cubicBezTo>
                      <a:pt x="103" y="113"/>
                      <a:pt x="26" y="28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Arc 43">
                <a:extLst>
                  <a:ext uri="{FF2B5EF4-FFF2-40B4-BE49-F238E27FC236}">
                    <a16:creationId xmlns:a16="http://schemas.microsoft.com/office/drawing/2014/main" id="{257AB401-E5D7-4794-BEF0-3AB6B403F9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97" y="4750"/>
                <a:ext cx="22" cy="35"/>
              </a:xfrm>
              <a:custGeom>
                <a:avLst/>
                <a:gdLst>
                  <a:gd name="T0" fmla="*/ 0 w 21600"/>
                  <a:gd name="T1" fmla="*/ 0 h 40825"/>
                  <a:gd name="T2" fmla="*/ 0 w 21600"/>
                  <a:gd name="T3" fmla="*/ 0 h 40825"/>
                  <a:gd name="T4" fmla="*/ 0 w 21600"/>
                  <a:gd name="T5" fmla="*/ 0 h 408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082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</a:path>
                  <a:path w="21600" h="4082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44">
                <a:extLst>
                  <a:ext uri="{FF2B5EF4-FFF2-40B4-BE49-F238E27FC236}">
                    <a16:creationId xmlns:a16="http://schemas.microsoft.com/office/drawing/2014/main" id="{4974E433-EE88-4E1D-9D38-67ADD3B17B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916"/>
                <a:ext cx="83" cy="30"/>
              </a:xfrm>
              <a:custGeom>
                <a:avLst/>
                <a:gdLst>
                  <a:gd name="T0" fmla="*/ 48 w 144"/>
                  <a:gd name="T1" fmla="*/ 4 h 52"/>
                  <a:gd name="T2" fmla="*/ 33 w 144"/>
                  <a:gd name="T3" fmla="*/ 3 h 52"/>
                  <a:gd name="T4" fmla="*/ 21 w 144"/>
                  <a:gd name="T5" fmla="*/ 1 h 52"/>
                  <a:gd name="T6" fmla="*/ 14 w 144"/>
                  <a:gd name="T7" fmla="*/ 10 h 52"/>
                  <a:gd name="T8" fmla="*/ 7 w 144"/>
                  <a:gd name="T9" fmla="*/ 17 h 52"/>
                  <a:gd name="T10" fmla="*/ 0 w 144"/>
                  <a:gd name="T11" fmla="*/ 1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52">
                    <a:moveTo>
                      <a:pt x="144" y="12"/>
                    </a:moveTo>
                    <a:cubicBezTo>
                      <a:pt x="128" y="10"/>
                      <a:pt x="113" y="9"/>
                      <a:pt x="100" y="8"/>
                    </a:cubicBezTo>
                    <a:cubicBezTo>
                      <a:pt x="87" y="7"/>
                      <a:pt x="73" y="0"/>
                      <a:pt x="64" y="4"/>
                    </a:cubicBezTo>
                    <a:cubicBezTo>
                      <a:pt x="55" y="8"/>
                      <a:pt x="50" y="24"/>
                      <a:pt x="43" y="32"/>
                    </a:cubicBezTo>
                    <a:cubicBezTo>
                      <a:pt x="36" y="40"/>
                      <a:pt x="27" y="52"/>
                      <a:pt x="20" y="52"/>
                    </a:cubicBezTo>
                    <a:cubicBezTo>
                      <a:pt x="13" y="52"/>
                      <a:pt x="6" y="42"/>
                      <a:pt x="0" y="3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45">
                <a:extLst>
                  <a:ext uri="{FF2B5EF4-FFF2-40B4-BE49-F238E27FC236}">
                    <a16:creationId xmlns:a16="http://schemas.microsoft.com/office/drawing/2014/main" id="{67B502F6-AFF6-421C-B3B7-EFB00A6203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8" y="5000"/>
                <a:ext cx="168" cy="80"/>
              </a:xfrm>
              <a:custGeom>
                <a:avLst/>
                <a:gdLst>
                  <a:gd name="T0" fmla="*/ 0 w 168"/>
                  <a:gd name="T1" fmla="*/ 0 h 80"/>
                  <a:gd name="T2" fmla="*/ 116 w 168"/>
                  <a:gd name="T3" fmla="*/ 69 h 80"/>
                  <a:gd name="T4" fmla="*/ 168 w 168"/>
                  <a:gd name="T5" fmla="*/ 69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80">
                    <a:moveTo>
                      <a:pt x="0" y="0"/>
                    </a:moveTo>
                    <a:cubicBezTo>
                      <a:pt x="44" y="29"/>
                      <a:pt x="88" y="58"/>
                      <a:pt x="116" y="69"/>
                    </a:cubicBezTo>
                    <a:cubicBezTo>
                      <a:pt x="144" y="80"/>
                      <a:pt x="156" y="74"/>
                      <a:pt x="168" y="6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A89EC09-FCB8-4373-935B-62D7A95454A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2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8B23C2F-1C9D-428E-BAED-994679B9E7A3}"/>
              </a:ext>
            </a:extLst>
          </p:cNvPr>
          <p:cNvSpPr/>
          <p:nvPr/>
        </p:nvSpPr>
        <p:spPr>
          <a:xfrm>
            <a:off x="2" y="6581001"/>
            <a:ext cx="1219199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0450" algn="l"/>
                <a:tab pos="29622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Année secondaire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A98C7BD-383A-4F78-93CF-B1AAB28D802C}"/>
              </a:ext>
            </a:extLst>
          </p:cNvPr>
          <p:cNvSpPr/>
          <p:nvPr/>
        </p:nvSpPr>
        <p:spPr>
          <a:xfrm>
            <a:off x="0" y="-11920"/>
            <a:ext cx="12192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0" bIns="0">
            <a:spAutoFit/>
          </a:bodyPr>
          <a:lstStyle/>
          <a:p>
            <a:pPr marR="0" lvl="0" indent="21510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leçon 2 :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Coupe simple</a:t>
            </a:r>
          </a:p>
        </p:txBody>
      </p:sp>
      <p:pic>
        <p:nvPicPr>
          <p:cNvPr id="106" name="Image 10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48BF886-D575-4A3D-B7C9-5EB7BEC5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819" y="7501"/>
            <a:ext cx="374672" cy="374672"/>
          </a:xfrm>
          <a:prstGeom prst="rect">
            <a:avLst/>
          </a:prstGeom>
        </p:spPr>
      </p:pic>
      <p:sp>
        <p:nvSpPr>
          <p:cNvPr id="108" name="Chevron 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4D04E1-1789-4C53-8642-6DCDCE8D0481}"/>
              </a:ext>
            </a:extLst>
          </p:cNvPr>
          <p:cNvSpPr/>
          <p:nvPr/>
        </p:nvSpPr>
        <p:spPr>
          <a:xfrm>
            <a:off x="11452213" y="6620225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D646A253-7BC1-4DA8-B4EA-3F7FF72F1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" y="6350144"/>
            <a:ext cx="1186519" cy="390500"/>
          </a:xfrm>
          <a:prstGeom prst="rect">
            <a:avLst/>
          </a:prstGeom>
        </p:spPr>
      </p:pic>
      <p:sp>
        <p:nvSpPr>
          <p:cNvPr id="113" name="Chevron 7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830ED9-B839-4900-8855-089099B97274}"/>
              </a:ext>
            </a:extLst>
          </p:cNvPr>
          <p:cNvSpPr/>
          <p:nvPr/>
        </p:nvSpPr>
        <p:spPr>
          <a:xfrm flipH="1">
            <a:off x="10921032" y="6620224"/>
            <a:ext cx="417212" cy="198549"/>
          </a:xfrm>
          <a:prstGeom prst="chevron">
            <a:avLst>
              <a:gd name="adj" fmla="val 712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811EE8-0853-47D3-915F-38C6B42F0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833" y="4071693"/>
            <a:ext cx="2057400" cy="21906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7034F34-0E40-45D4-AEC9-91215C417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954" y="3131167"/>
            <a:ext cx="1520517" cy="20025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4225F6-7290-4066-893F-35F60B6C6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645" y="3374136"/>
            <a:ext cx="3029277" cy="22102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D811CAE-813B-462D-B7F5-0DF1C956A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4995" y="4067774"/>
            <a:ext cx="2069157" cy="22572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82F48B-0D60-4A8E-BAF7-53F486770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4954" y="3131167"/>
            <a:ext cx="1520517" cy="20025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0D37CE1-E5CF-4666-A41E-293D52574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727" y="3374136"/>
            <a:ext cx="3033196" cy="2210235"/>
          </a:xfrm>
          <a:prstGeom prst="rect">
            <a:avLst/>
          </a:prstGeom>
        </p:spPr>
      </p:pic>
      <p:grpSp>
        <p:nvGrpSpPr>
          <p:cNvPr id="15" name="Group 28">
            <a:extLst>
              <a:ext uri="{FF2B5EF4-FFF2-40B4-BE49-F238E27FC236}">
                <a16:creationId xmlns:a16="http://schemas.microsoft.com/office/drawing/2014/main" id="{293CA035-2360-4412-873A-B033D9A233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22310" y="5479592"/>
            <a:ext cx="700831" cy="793179"/>
            <a:chOff x="2502" y="4101"/>
            <a:chExt cx="1153" cy="1306"/>
          </a:xfrm>
          <a:solidFill>
            <a:schemeClr val="bg1"/>
          </a:solidFill>
        </p:grpSpPr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46D96D90-6843-4F08-9915-8066273C53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02" y="4101"/>
              <a:ext cx="1153" cy="985"/>
            </a:xfrm>
            <a:custGeom>
              <a:avLst/>
              <a:gdLst>
                <a:gd name="T0" fmla="*/ 98 w 1153"/>
                <a:gd name="T1" fmla="*/ 985 h 985"/>
                <a:gd name="T2" fmla="*/ 167 w 1153"/>
                <a:gd name="T3" fmla="*/ 977 h 985"/>
                <a:gd name="T4" fmla="*/ 214 w 1153"/>
                <a:gd name="T5" fmla="*/ 909 h 985"/>
                <a:gd name="T6" fmla="*/ 206 w 1153"/>
                <a:gd name="T7" fmla="*/ 802 h 985"/>
                <a:gd name="T8" fmla="*/ 167 w 1153"/>
                <a:gd name="T9" fmla="*/ 769 h 985"/>
                <a:gd name="T10" fmla="*/ 94 w 1153"/>
                <a:gd name="T11" fmla="*/ 715 h 985"/>
                <a:gd name="T12" fmla="*/ 38 w 1153"/>
                <a:gd name="T13" fmla="*/ 605 h 985"/>
                <a:gd name="T14" fmla="*/ 0 w 1153"/>
                <a:gd name="T15" fmla="*/ 481 h 985"/>
                <a:gd name="T16" fmla="*/ 30 w 1153"/>
                <a:gd name="T17" fmla="*/ 355 h 985"/>
                <a:gd name="T18" fmla="*/ 94 w 1153"/>
                <a:gd name="T19" fmla="*/ 195 h 985"/>
                <a:gd name="T20" fmla="*/ 218 w 1153"/>
                <a:gd name="T21" fmla="*/ 95 h 985"/>
                <a:gd name="T22" fmla="*/ 335 w 1153"/>
                <a:gd name="T23" fmla="*/ 39 h 985"/>
                <a:gd name="T24" fmla="*/ 490 w 1153"/>
                <a:gd name="T25" fmla="*/ 0 h 985"/>
                <a:gd name="T26" fmla="*/ 650 w 1153"/>
                <a:gd name="T27" fmla="*/ 0 h 985"/>
                <a:gd name="T28" fmla="*/ 798 w 1153"/>
                <a:gd name="T29" fmla="*/ 60 h 985"/>
                <a:gd name="T30" fmla="*/ 916 w 1153"/>
                <a:gd name="T31" fmla="*/ 195 h 985"/>
                <a:gd name="T32" fmla="*/ 995 w 1153"/>
                <a:gd name="T33" fmla="*/ 331 h 985"/>
                <a:gd name="T34" fmla="*/ 1018 w 1153"/>
                <a:gd name="T35" fmla="*/ 424 h 985"/>
                <a:gd name="T36" fmla="*/ 995 w 1153"/>
                <a:gd name="T37" fmla="*/ 469 h 985"/>
                <a:gd name="T38" fmla="*/ 1153 w 1153"/>
                <a:gd name="T39" fmla="*/ 635 h 985"/>
                <a:gd name="T40" fmla="*/ 1153 w 1153"/>
                <a:gd name="T41" fmla="*/ 685 h 985"/>
                <a:gd name="T42" fmla="*/ 1087 w 1153"/>
                <a:gd name="T43" fmla="*/ 715 h 985"/>
                <a:gd name="T44" fmla="*/ 1038 w 1153"/>
                <a:gd name="T45" fmla="*/ 715 h 985"/>
                <a:gd name="T46" fmla="*/ 1042 w 1153"/>
                <a:gd name="T47" fmla="*/ 769 h 985"/>
                <a:gd name="T48" fmla="*/ 1087 w 1153"/>
                <a:gd name="T49" fmla="*/ 802 h 985"/>
                <a:gd name="T50" fmla="*/ 1087 w 1153"/>
                <a:gd name="T51" fmla="*/ 849 h 985"/>
                <a:gd name="T52" fmla="*/ 1078 w 1153"/>
                <a:gd name="T53" fmla="*/ 879 h 985"/>
                <a:gd name="T54" fmla="*/ 1018 w 1153"/>
                <a:gd name="T55" fmla="*/ 909 h 9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53" h="985">
                  <a:moveTo>
                    <a:pt x="98" y="985"/>
                  </a:moveTo>
                  <a:lnTo>
                    <a:pt x="167" y="977"/>
                  </a:lnTo>
                  <a:lnTo>
                    <a:pt x="214" y="909"/>
                  </a:lnTo>
                  <a:lnTo>
                    <a:pt x="206" y="802"/>
                  </a:lnTo>
                  <a:lnTo>
                    <a:pt x="167" y="769"/>
                  </a:lnTo>
                  <a:lnTo>
                    <a:pt x="94" y="715"/>
                  </a:lnTo>
                  <a:lnTo>
                    <a:pt x="38" y="605"/>
                  </a:lnTo>
                  <a:lnTo>
                    <a:pt x="0" y="481"/>
                  </a:lnTo>
                  <a:lnTo>
                    <a:pt x="30" y="355"/>
                  </a:lnTo>
                  <a:lnTo>
                    <a:pt x="94" y="195"/>
                  </a:lnTo>
                  <a:lnTo>
                    <a:pt x="218" y="95"/>
                  </a:lnTo>
                  <a:lnTo>
                    <a:pt x="335" y="39"/>
                  </a:lnTo>
                  <a:lnTo>
                    <a:pt x="490" y="0"/>
                  </a:lnTo>
                  <a:lnTo>
                    <a:pt x="650" y="0"/>
                  </a:lnTo>
                  <a:lnTo>
                    <a:pt x="798" y="60"/>
                  </a:lnTo>
                  <a:lnTo>
                    <a:pt x="916" y="195"/>
                  </a:lnTo>
                  <a:lnTo>
                    <a:pt x="995" y="331"/>
                  </a:lnTo>
                  <a:lnTo>
                    <a:pt x="1018" y="424"/>
                  </a:lnTo>
                  <a:lnTo>
                    <a:pt x="995" y="469"/>
                  </a:lnTo>
                  <a:lnTo>
                    <a:pt x="1153" y="635"/>
                  </a:lnTo>
                  <a:lnTo>
                    <a:pt x="1153" y="685"/>
                  </a:lnTo>
                  <a:lnTo>
                    <a:pt x="1087" y="715"/>
                  </a:lnTo>
                  <a:lnTo>
                    <a:pt x="1038" y="715"/>
                  </a:lnTo>
                  <a:lnTo>
                    <a:pt x="1042" y="769"/>
                  </a:lnTo>
                  <a:lnTo>
                    <a:pt x="1087" y="802"/>
                  </a:lnTo>
                  <a:lnTo>
                    <a:pt x="1087" y="849"/>
                  </a:lnTo>
                  <a:lnTo>
                    <a:pt x="1078" y="879"/>
                  </a:lnTo>
                  <a:lnTo>
                    <a:pt x="1018" y="909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E3F6DBD2-CF11-4083-A32B-6EC264BA2B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00" y="4966"/>
              <a:ext cx="948" cy="430"/>
            </a:xfrm>
            <a:custGeom>
              <a:avLst/>
              <a:gdLst>
                <a:gd name="T0" fmla="*/ 924 w 948"/>
                <a:gd name="T1" fmla="*/ 46 h 430"/>
                <a:gd name="T2" fmla="*/ 908 w 948"/>
                <a:gd name="T3" fmla="*/ 82 h 430"/>
                <a:gd name="T4" fmla="*/ 912 w 948"/>
                <a:gd name="T5" fmla="*/ 102 h 430"/>
                <a:gd name="T6" fmla="*/ 924 w 948"/>
                <a:gd name="T7" fmla="*/ 106 h 430"/>
                <a:gd name="T8" fmla="*/ 932 w 948"/>
                <a:gd name="T9" fmla="*/ 118 h 430"/>
                <a:gd name="T10" fmla="*/ 944 w 948"/>
                <a:gd name="T11" fmla="*/ 126 h 430"/>
                <a:gd name="T12" fmla="*/ 924 w 948"/>
                <a:gd name="T13" fmla="*/ 218 h 430"/>
                <a:gd name="T14" fmla="*/ 816 w 948"/>
                <a:gd name="T15" fmla="*/ 262 h 430"/>
                <a:gd name="T16" fmla="*/ 792 w 948"/>
                <a:gd name="T17" fmla="*/ 266 h 430"/>
                <a:gd name="T18" fmla="*/ 744 w 948"/>
                <a:gd name="T19" fmla="*/ 278 h 430"/>
                <a:gd name="T20" fmla="*/ 732 w 948"/>
                <a:gd name="T21" fmla="*/ 270 h 430"/>
                <a:gd name="T22" fmla="*/ 720 w 948"/>
                <a:gd name="T23" fmla="*/ 294 h 430"/>
                <a:gd name="T24" fmla="*/ 664 w 948"/>
                <a:gd name="T25" fmla="*/ 318 h 430"/>
                <a:gd name="T26" fmla="*/ 624 w 948"/>
                <a:gd name="T27" fmla="*/ 370 h 430"/>
                <a:gd name="T28" fmla="*/ 572 w 948"/>
                <a:gd name="T29" fmla="*/ 430 h 430"/>
                <a:gd name="T30" fmla="*/ 448 w 948"/>
                <a:gd name="T31" fmla="*/ 370 h 430"/>
                <a:gd name="T32" fmla="*/ 380 w 948"/>
                <a:gd name="T33" fmla="*/ 354 h 430"/>
                <a:gd name="T34" fmla="*/ 356 w 948"/>
                <a:gd name="T35" fmla="*/ 346 h 430"/>
                <a:gd name="T36" fmla="*/ 344 w 948"/>
                <a:gd name="T37" fmla="*/ 338 h 430"/>
                <a:gd name="T38" fmla="*/ 216 w 948"/>
                <a:gd name="T39" fmla="*/ 306 h 430"/>
                <a:gd name="T40" fmla="*/ 132 w 948"/>
                <a:gd name="T41" fmla="*/ 282 h 430"/>
                <a:gd name="T42" fmla="*/ 60 w 948"/>
                <a:gd name="T43" fmla="*/ 254 h 430"/>
                <a:gd name="T44" fmla="*/ 24 w 948"/>
                <a:gd name="T45" fmla="*/ 198 h 430"/>
                <a:gd name="T46" fmla="*/ 8 w 948"/>
                <a:gd name="T47" fmla="*/ 174 h 430"/>
                <a:gd name="T48" fmla="*/ 0 w 948"/>
                <a:gd name="T49" fmla="*/ 150 h 430"/>
                <a:gd name="T50" fmla="*/ 164 w 948"/>
                <a:gd name="T51" fmla="*/ 90 h 430"/>
                <a:gd name="T52" fmla="*/ 352 w 948"/>
                <a:gd name="T53" fmla="*/ 46 h 430"/>
                <a:gd name="T54" fmla="*/ 564 w 948"/>
                <a:gd name="T55" fmla="*/ 26 h 430"/>
                <a:gd name="T56" fmla="*/ 748 w 948"/>
                <a:gd name="T57" fmla="*/ 14 h 430"/>
                <a:gd name="T58" fmla="*/ 824 w 948"/>
                <a:gd name="T59" fmla="*/ 2 h 430"/>
                <a:gd name="T60" fmla="*/ 892 w 948"/>
                <a:gd name="T61" fmla="*/ 6 h 430"/>
                <a:gd name="T62" fmla="*/ 912 w 948"/>
                <a:gd name="T63" fmla="*/ 10 h 430"/>
                <a:gd name="T64" fmla="*/ 924 w 948"/>
                <a:gd name="T65" fmla="*/ 46 h 4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8" h="430">
                  <a:moveTo>
                    <a:pt x="924" y="46"/>
                  </a:moveTo>
                  <a:cubicBezTo>
                    <a:pt x="916" y="56"/>
                    <a:pt x="908" y="82"/>
                    <a:pt x="908" y="82"/>
                  </a:cubicBezTo>
                  <a:cubicBezTo>
                    <a:pt x="909" y="88"/>
                    <a:pt x="908" y="96"/>
                    <a:pt x="912" y="102"/>
                  </a:cubicBezTo>
                  <a:cubicBezTo>
                    <a:pt x="914" y="105"/>
                    <a:pt x="920" y="103"/>
                    <a:pt x="924" y="106"/>
                  </a:cubicBezTo>
                  <a:cubicBezTo>
                    <a:pt x="927" y="109"/>
                    <a:pt x="928" y="114"/>
                    <a:pt x="932" y="118"/>
                  </a:cubicBezTo>
                  <a:cubicBezTo>
                    <a:pt x="935" y="121"/>
                    <a:pt x="940" y="123"/>
                    <a:pt x="944" y="126"/>
                  </a:cubicBezTo>
                  <a:cubicBezTo>
                    <a:pt x="948" y="139"/>
                    <a:pt x="947" y="210"/>
                    <a:pt x="924" y="218"/>
                  </a:cubicBezTo>
                  <a:cubicBezTo>
                    <a:pt x="886" y="230"/>
                    <a:pt x="852" y="249"/>
                    <a:pt x="816" y="262"/>
                  </a:cubicBezTo>
                  <a:cubicBezTo>
                    <a:pt x="808" y="264"/>
                    <a:pt x="799" y="264"/>
                    <a:pt x="792" y="266"/>
                  </a:cubicBezTo>
                  <a:cubicBezTo>
                    <a:pt x="775" y="269"/>
                    <a:pt x="744" y="278"/>
                    <a:pt x="744" y="278"/>
                  </a:cubicBezTo>
                  <a:cubicBezTo>
                    <a:pt x="740" y="275"/>
                    <a:pt x="736" y="268"/>
                    <a:pt x="732" y="270"/>
                  </a:cubicBezTo>
                  <a:cubicBezTo>
                    <a:pt x="723" y="272"/>
                    <a:pt x="726" y="288"/>
                    <a:pt x="720" y="294"/>
                  </a:cubicBezTo>
                  <a:cubicBezTo>
                    <a:pt x="702" y="308"/>
                    <a:pt x="685" y="314"/>
                    <a:pt x="664" y="318"/>
                  </a:cubicBezTo>
                  <a:cubicBezTo>
                    <a:pt x="650" y="336"/>
                    <a:pt x="643" y="357"/>
                    <a:pt x="624" y="370"/>
                  </a:cubicBezTo>
                  <a:cubicBezTo>
                    <a:pt x="608" y="392"/>
                    <a:pt x="593" y="412"/>
                    <a:pt x="572" y="430"/>
                  </a:cubicBezTo>
                  <a:cubicBezTo>
                    <a:pt x="525" y="420"/>
                    <a:pt x="492" y="383"/>
                    <a:pt x="448" y="370"/>
                  </a:cubicBezTo>
                  <a:cubicBezTo>
                    <a:pt x="426" y="363"/>
                    <a:pt x="402" y="360"/>
                    <a:pt x="380" y="354"/>
                  </a:cubicBezTo>
                  <a:cubicBezTo>
                    <a:pt x="371" y="351"/>
                    <a:pt x="363" y="350"/>
                    <a:pt x="356" y="346"/>
                  </a:cubicBezTo>
                  <a:cubicBezTo>
                    <a:pt x="352" y="343"/>
                    <a:pt x="348" y="339"/>
                    <a:pt x="344" y="338"/>
                  </a:cubicBezTo>
                  <a:cubicBezTo>
                    <a:pt x="303" y="320"/>
                    <a:pt x="259" y="312"/>
                    <a:pt x="216" y="306"/>
                  </a:cubicBezTo>
                  <a:cubicBezTo>
                    <a:pt x="188" y="296"/>
                    <a:pt x="160" y="287"/>
                    <a:pt x="132" y="282"/>
                  </a:cubicBezTo>
                  <a:cubicBezTo>
                    <a:pt x="109" y="266"/>
                    <a:pt x="87" y="258"/>
                    <a:pt x="60" y="254"/>
                  </a:cubicBezTo>
                  <a:cubicBezTo>
                    <a:pt x="38" y="239"/>
                    <a:pt x="35" y="219"/>
                    <a:pt x="24" y="198"/>
                  </a:cubicBezTo>
                  <a:cubicBezTo>
                    <a:pt x="19" y="189"/>
                    <a:pt x="11" y="183"/>
                    <a:pt x="8" y="174"/>
                  </a:cubicBezTo>
                  <a:cubicBezTo>
                    <a:pt x="5" y="166"/>
                    <a:pt x="0" y="150"/>
                    <a:pt x="0" y="150"/>
                  </a:cubicBezTo>
                  <a:cubicBezTo>
                    <a:pt x="12" y="98"/>
                    <a:pt x="120" y="93"/>
                    <a:pt x="164" y="90"/>
                  </a:cubicBezTo>
                  <a:cubicBezTo>
                    <a:pt x="225" y="69"/>
                    <a:pt x="287" y="51"/>
                    <a:pt x="352" y="46"/>
                  </a:cubicBezTo>
                  <a:cubicBezTo>
                    <a:pt x="420" y="32"/>
                    <a:pt x="493" y="31"/>
                    <a:pt x="564" y="26"/>
                  </a:cubicBezTo>
                  <a:cubicBezTo>
                    <a:pt x="640" y="0"/>
                    <a:pt x="568" y="21"/>
                    <a:pt x="748" y="14"/>
                  </a:cubicBezTo>
                  <a:cubicBezTo>
                    <a:pt x="772" y="12"/>
                    <a:pt x="799" y="5"/>
                    <a:pt x="824" y="2"/>
                  </a:cubicBezTo>
                  <a:cubicBezTo>
                    <a:pt x="846" y="3"/>
                    <a:pt x="869" y="3"/>
                    <a:pt x="892" y="6"/>
                  </a:cubicBezTo>
                  <a:cubicBezTo>
                    <a:pt x="898" y="6"/>
                    <a:pt x="907" y="5"/>
                    <a:pt x="912" y="10"/>
                  </a:cubicBezTo>
                  <a:cubicBezTo>
                    <a:pt x="919" y="17"/>
                    <a:pt x="914" y="36"/>
                    <a:pt x="924" y="46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64333"/>
              <a:endParaRPr lang="fr-FR" sz="1435">
                <a:solidFill>
                  <a:prstClr val="black"/>
                </a:solidFill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38D9253E-EC3B-4093-8F58-7896BC5AA87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02" y="4101"/>
              <a:ext cx="1153" cy="1306"/>
              <a:chOff x="781" y="4231"/>
              <a:chExt cx="1153" cy="1306"/>
            </a:xfrm>
            <a:grpFill/>
          </p:grpSpPr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233FA313-156A-4132-9ADC-03BB0C4B7C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1" y="4231"/>
                <a:ext cx="1018" cy="977"/>
              </a:xfrm>
              <a:custGeom>
                <a:avLst/>
                <a:gdLst>
                  <a:gd name="T0" fmla="*/ 139 w 1018"/>
                  <a:gd name="T1" fmla="*/ 977 h 977"/>
                  <a:gd name="T2" fmla="*/ 203 w 1018"/>
                  <a:gd name="T3" fmla="*/ 925 h 977"/>
                  <a:gd name="T4" fmla="*/ 203 w 1018"/>
                  <a:gd name="T5" fmla="*/ 801 h 977"/>
                  <a:gd name="T6" fmla="*/ 115 w 1018"/>
                  <a:gd name="T7" fmla="*/ 745 h 977"/>
                  <a:gd name="T8" fmla="*/ 43 w 1018"/>
                  <a:gd name="T9" fmla="*/ 629 h 977"/>
                  <a:gd name="T10" fmla="*/ 7 w 1018"/>
                  <a:gd name="T11" fmla="*/ 457 h 977"/>
                  <a:gd name="T12" fmla="*/ 87 w 1018"/>
                  <a:gd name="T13" fmla="*/ 229 h 977"/>
                  <a:gd name="T14" fmla="*/ 267 w 1018"/>
                  <a:gd name="T15" fmla="*/ 65 h 977"/>
                  <a:gd name="T16" fmla="*/ 551 w 1018"/>
                  <a:gd name="T17" fmla="*/ 1 h 977"/>
                  <a:gd name="T18" fmla="*/ 799 w 1018"/>
                  <a:gd name="T19" fmla="*/ 73 h 977"/>
                  <a:gd name="T20" fmla="*/ 959 w 1018"/>
                  <a:gd name="T21" fmla="*/ 273 h 977"/>
                  <a:gd name="T22" fmla="*/ 1011 w 1018"/>
                  <a:gd name="T23" fmla="*/ 389 h 977"/>
                  <a:gd name="T24" fmla="*/ 999 w 1018"/>
                  <a:gd name="T25" fmla="*/ 469 h 9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8" h="977">
                    <a:moveTo>
                      <a:pt x="139" y="977"/>
                    </a:moveTo>
                    <a:cubicBezTo>
                      <a:pt x="165" y="965"/>
                      <a:pt x="192" y="954"/>
                      <a:pt x="203" y="925"/>
                    </a:cubicBezTo>
                    <a:cubicBezTo>
                      <a:pt x="214" y="896"/>
                      <a:pt x="218" y="831"/>
                      <a:pt x="203" y="801"/>
                    </a:cubicBezTo>
                    <a:cubicBezTo>
                      <a:pt x="188" y="771"/>
                      <a:pt x="142" y="774"/>
                      <a:pt x="115" y="745"/>
                    </a:cubicBezTo>
                    <a:cubicBezTo>
                      <a:pt x="88" y="716"/>
                      <a:pt x="61" y="677"/>
                      <a:pt x="43" y="629"/>
                    </a:cubicBezTo>
                    <a:cubicBezTo>
                      <a:pt x="25" y="581"/>
                      <a:pt x="0" y="524"/>
                      <a:pt x="7" y="457"/>
                    </a:cubicBezTo>
                    <a:cubicBezTo>
                      <a:pt x="14" y="390"/>
                      <a:pt x="44" y="294"/>
                      <a:pt x="87" y="229"/>
                    </a:cubicBezTo>
                    <a:cubicBezTo>
                      <a:pt x="130" y="164"/>
                      <a:pt x="190" y="103"/>
                      <a:pt x="267" y="65"/>
                    </a:cubicBezTo>
                    <a:cubicBezTo>
                      <a:pt x="344" y="27"/>
                      <a:pt x="462" y="0"/>
                      <a:pt x="551" y="1"/>
                    </a:cubicBezTo>
                    <a:cubicBezTo>
                      <a:pt x="640" y="2"/>
                      <a:pt x="731" y="28"/>
                      <a:pt x="799" y="73"/>
                    </a:cubicBezTo>
                    <a:cubicBezTo>
                      <a:pt x="867" y="118"/>
                      <a:pt x="924" y="220"/>
                      <a:pt x="959" y="273"/>
                    </a:cubicBezTo>
                    <a:cubicBezTo>
                      <a:pt x="994" y="326"/>
                      <a:pt x="1004" y="356"/>
                      <a:pt x="1011" y="389"/>
                    </a:cubicBezTo>
                    <a:cubicBezTo>
                      <a:pt x="1018" y="422"/>
                      <a:pt x="1001" y="453"/>
                      <a:pt x="999" y="46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49CB53CB-E7A8-480A-85E8-95475701AB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56" y="4836"/>
                <a:ext cx="778" cy="531"/>
              </a:xfrm>
              <a:custGeom>
                <a:avLst/>
                <a:gdLst>
                  <a:gd name="T0" fmla="*/ 744 w 778"/>
                  <a:gd name="T1" fmla="*/ 0 h 531"/>
                  <a:gd name="T2" fmla="*/ 776 w 778"/>
                  <a:gd name="T3" fmla="*/ 56 h 531"/>
                  <a:gd name="T4" fmla="*/ 756 w 778"/>
                  <a:gd name="T5" fmla="*/ 100 h 531"/>
                  <a:gd name="T6" fmla="*/ 724 w 778"/>
                  <a:gd name="T7" fmla="*/ 112 h 531"/>
                  <a:gd name="T8" fmla="*/ 676 w 778"/>
                  <a:gd name="T9" fmla="*/ 128 h 531"/>
                  <a:gd name="T10" fmla="*/ 680 w 778"/>
                  <a:gd name="T11" fmla="*/ 152 h 531"/>
                  <a:gd name="T12" fmla="*/ 716 w 778"/>
                  <a:gd name="T13" fmla="*/ 224 h 531"/>
                  <a:gd name="T14" fmla="*/ 704 w 778"/>
                  <a:gd name="T15" fmla="*/ 280 h 531"/>
                  <a:gd name="T16" fmla="*/ 643 w 778"/>
                  <a:gd name="T17" fmla="*/ 300 h 531"/>
                  <a:gd name="T18" fmla="*/ 643 w 778"/>
                  <a:gd name="T19" fmla="*/ 348 h 531"/>
                  <a:gd name="T20" fmla="*/ 664 w 778"/>
                  <a:gd name="T21" fmla="*/ 372 h 531"/>
                  <a:gd name="T22" fmla="*/ 672 w 778"/>
                  <a:gd name="T23" fmla="*/ 452 h 531"/>
                  <a:gd name="T24" fmla="*/ 643 w 778"/>
                  <a:gd name="T25" fmla="*/ 496 h 531"/>
                  <a:gd name="T26" fmla="*/ 576 w 778"/>
                  <a:gd name="T27" fmla="*/ 520 h 531"/>
                  <a:gd name="T28" fmla="*/ 424 w 778"/>
                  <a:gd name="T29" fmla="*/ 524 h 531"/>
                  <a:gd name="T30" fmla="*/ 260 w 778"/>
                  <a:gd name="T31" fmla="*/ 476 h 531"/>
                  <a:gd name="T32" fmla="*/ 0 w 778"/>
                  <a:gd name="T33" fmla="*/ 336 h 5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8" h="531">
                    <a:moveTo>
                      <a:pt x="744" y="0"/>
                    </a:moveTo>
                    <a:cubicBezTo>
                      <a:pt x="759" y="19"/>
                      <a:pt x="774" y="39"/>
                      <a:pt x="776" y="56"/>
                    </a:cubicBezTo>
                    <a:cubicBezTo>
                      <a:pt x="778" y="73"/>
                      <a:pt x="765" y="91"/>
                      <a:pt x="756" y="100"/>
                    </a:cubicBezTo>
                    <a:cubicBezTo>
                      <a:pt x="747" y="109"/>
                      <a:pt x="737" y="107"/>
                      <a:pt x="724" y="112"/>
                    </a:cubicBezTo>
                    <a:cubicBezTo>
                      <a:pt x="711" y="117"/>
                      <a:pt x="683" y="121"/>
                      <a:pt x="676" y="128"/>
                    </a:cubicBezTo>
                    <a:cubicBezTo>
                      <a:pt x="669" y="135"/>
                      <a:pt x="673" y="136"/>
                      <a:pt x="680" y="152"/>
                    </a:cubicBezTo>
                    <a:cubicBezTo>
                      <a:pt x="687" y="168"/>
                      <a:pt x="712" y="203"/>
                      <a:pt x="716" y="224"/>
                    </a:cubicBezTo>
                    <a:cubicBezTo>
                      <a:pt x="720" y="245"/>
                      <a:pt x="716" y="267"/>
                      <a:pt x="704" y="280"/>
                    </a:cubicBezTo>
                    <a:cubicBezTo>
                      <a:pt x="692" y="293"/>
                      <a:pt x="653" y="289"/>
                      <a:pt x="643" y="300"/>
                    </a:cubicBezTo>
                    <a:cubicBezTo>
                      <a:pt x="633" y="311"/>
                      <a:pt x="640" y="336"/>
                      <a:pt x="643" y="348"/>
                    </a:cubicBezTo>
                    <a:cubicBezTo>
                      <a:pt x="646" y="360"/>
                      <a:pt x="659" y="355"/>
                      <a:pt x="664" y="372"/>
                    </a:cubicBezTo>
                    <a:cubicBezTo>
                      <a:pt x="669" y="389"/>
                      <a:pt x="676" y="431"/>
                      <a:pt x="672" y="452"/>
                    </a:cubicBezTo>
                    <a:cubicBezTo>
                      <a:pt x="668" y="473"/>
                      <a:pt x="659" y="485"/>
                      <a:pt x="643" y="496"/>
                    </a:cubicBezTo>
                    <a:cubicBezTo>
                      <a:pt x="627" y="507"/>
                      <a:pt x="612" y="515"/>
                      <a:pt x="576" y="520"/>
                    </a:cubicBezTo>
                    <a:cubicBezTo>
                      <a:pt x="540" y="525"/>
                      <a:pt x="477" y="531"/>
                      <a:pt x="424" y="524"/>
                    </a:cubicBezTo>
                    <a:cubicBezTo>
                      <a:pt x="371" y="517"/>
                      <a:pt x="331" y="507"/>
                      <a:pt x="260" y="476"/>
                    </a:cubicBezTo>
                    <a:cubicBezTo>
                      <a:pt x="189" y="445"/>
                      <a:pt x="94" y="390"/>
                      <a:pt x="0" y="33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34">
                <a:extLst>
                  <a:ext uri="{FF2B5EF4-FFF2-40B4-BE49-F238E27FC236}">
                    <a16:creationId xmlns:a16="http://schemas.microsoft.com/office/drawing/2014/main" id="{74D4344D-FD58-4BD7-8E01-7EBCF93CE6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71" y="4769"/>
                <a:ext cx="149" cy="252"/>
              </a:xfrm>
              <a:custGeom>
                <a:avLst/>
                <a:gdLst>
                  <a:gd name="T0" fmla="*/ 149 w 149"/>
                  <a:gd name="T1" fmla="*/ 67 h 252"/>
                  <a:gd name="T2" fmla="*/ 129 w 149"/>
                  <a:gd name="T3" fmla="*/ 23 h 252"/>
                  <a:gd name="T4" fmla="*/ 61 w 149"/>
                  <a:gd name="T5" fmla="*/ 7 h 252"/>
                  <a:gd name="T6" fmla="*/ 5 w 149"/>
                  <a:gd name="T7" fmla="*/ 67 h 252"/>
                  <a:gd name="T8" fmla="*/ 33 w 149"/>
                  <a:gd name="T9" fmla="*/ 131 h 252"/>
                  <a:gd name="T10" fmla="*/ 73 w 149"/>
                  <a:gd name="T11" fmla="*/ 151 h 252"/>
                  <a:gd name="T12" fmla="*/ 81 w 149"/>
                  <a:gd name="T13" fmla="*/ 199 h 252"/>
                  <a:gd name="T14" fmla="*/ 85 w 149"/>
                  <a:gd name="T15" fmla="*/ 231 h 252"/>
                  <a:gd name="T16" fmla="*/ 109 w 149"/>
                  <a:gd name="T17" fmla="*/ 251 h 252"/>
                  <a:gd name="T18" fmla="*/ 149 w 149"/>
                  <a:gd name="T19" fmla="*/ 227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252">
                    <a:moveTo>
                      <a:pt x="149" y="67"/>
                    </a:moveTo>
                    <a:cubicBezTo>
                      <a:pt x="146" y="50"/>
                      <a:pt x="144" y="33"/>
                      <a:pt x="129" y="23"/>
                    </a:cubicBezTo>
                    <a:cubicBezTo>
                      <a:pt x="114" y="13"/>
                      <a:pt x="82" y="0"/>
                      <a:pt x="61" y="7"/>
                    </a:cubicBezTo>
                    <a:cubicBezTo>
                      <a:pt x="40" y="14"/>
                      <a:pt x="10" y="46"/>
                      <a:pt x="5" y="67"/>
                    </a:cubicBezTo>
                    <a:cubicBezTo>
                      <a:pt x="0" y="88"/>
                      <a:pt x="22" y="117"/>
                      <a:pt x="33" y="131"/>
                    </a:cubicBezTo>
                    <a:cubicBezTo>
                      <a:pt x="44" y="145"/>
                      <a:pt x="65" y="140"/>
                      <a:pt x="73" y="151"/>
                    </a:cubicBezTo>
                    <a:cubicBezTo>
                      <a:pt x="81" y="162"/>
                      <a:pt x="79" y="186"/>
                      <a:pt x="81" y="199"/>
                    </a:cubicBezTo>
                    <a:cubicBezTo>
                      <a:pt x="83" y="212"/>
                      <a:pt x="80" y="222"/>
                      <a:pt x="85" y="231"/>
                    </a:cubicBezTo>
                    <a:cubicBezTo>
                      <a:pt x="90" y="240"/>
                      <a:pt x="98" y="252"/>
                      <a:pt x="109" y="251"/>
                    </a:cubicBezTo>
                    <a:cubicBezTo>
                      <a:pt x="120" y="250"/>
                      <a:pt x="134" y="238"/>
                      <a:pt x="149" y="227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1A0C2C60-F771-4D2A-9278-5AAE7AA931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19707">
                <a:off x="1608" y="4655"/>
                <a:ext cx="152" cy="149"/>
              </a:xfrm>
              <a:custGeom>
                <a:avLst/>
                <a:gdLst>
                  <a:gd name="T0" fmla="*/ 152 w 152"/>
                  <a:gd name="T1" fmla="*/ 1 h 149"/>
                  <a:gd name="T2" fmla="*/ 60 w 152"/>
                  <a:gd name="T3" fmla="*/ 17 h 149"/>
                  <a:gd name="T4" fmla="*/ 32 w 152"/>
                  <a:gd name="T5" fmla="*/ 121 h 149"/>
                  <a:gd name="T6" fmla="*/ 12 w 152"/>
                  <a:gd name="T7" fmla="*/ 145 h 149"/>
                  <a:gd name="T8" fmla="*/ 0 w 152"/>
                  <a:gd name="T9" fmla="*/ 149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" h="149">
                    <a:moveTo>
                      <a:pt x="152" y="1"/>
                    </a:moveTo>
                    <a:cubicBezTo>
                      <a:pt x="122" y="4"/>
                      <a:pt x="85" y="0"/>
                      <a:pt x="60" y="17"/>
                    </a:cubicBezTo>
                    <a:cubicBezTo>
                      <a:pt x="48" y="50"/>
                      <a:pt x="45" y="88"/>
                      <a:pt x="32" y="121"/>
                    </a:cubicBezTo>
                    <a:cubicBezTo>
                      <a:pt x="29" y="127"/>
                      <a:pt x="17" y="141"/>
                      <a:pt x="12" y="145"/>
                    </a:cubicBezTo>
                    <a:cubicBezTo>
                      <a:pt x="8" y="147"/>
                      <a:pt x="0" y="149"/>
                      <a:pt x="0" y="14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608A9B23-1E41-4C3D-9A52-6AB96125ED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52" y="4712"/>
                <a:ext cx="80" cy="80"/>
              </a:xfrm>
              <a:custGeom>
                <a:avLst/>
                <a:gdLst>
                  <a:gd name="T0" fmla="*/ 80 w 80"/>
                  <a:gd name="T1" fmla="*/ 0 h 80"/>
                  <a:gd name="T2" fmla="*/ 48 w 80"/>
                  <a:gd name="T3" fmla="*/ 44 h 80"/>
                  <a:gd name="T4" fmla="*/ 0 w 80"/>
                  <a:gd name="T5" fmla="*/ 8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80">
                    <a:moveTo>
                      <a:pt x="80" y="0"/>
                    </a:moveTo>
                    <a:cubicBezTo>
                      <a:pt x="75" y="16"/>
                      <a:pt x="61" y="34"/>
                      <a:pt x="48" y="44"/>
                    </a:cubicBezTo>
                    <a:cubicBezTo>
                      <a:pt x="41" y="62"/>
                      <a:pt x="19" y="80"/>
                      <a:pt x="0" y="8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DE74C0D0-EE0E-468E-B1F8-C00FB6B22C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76" y="4796"/>
                <a:ext cx="52" cy="1"/>
              </a:xfrm>
              <a:custGeom>
                <a:avLst/>
                <a:gdLst>
                  <a:gd name="T0" fmla="*/ 0 w 52"/>
                  <a:gd name="T1" fmla="*/ 0 h 1"/>
                  <a:gd name="T2" fmla="*/ 52 w 5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" h="1">
                    <a:moveTo>
                      <a:pt x="0" y="0"/>
                    </a:moveTo>
                    <a:cubicBezTo>
                      <a:pt x="17" y="0"/>
                      <a:pt x="34" y="0"/>
                      <a:pt x="52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8AD627E1-D2D0-4AA2-8D6C-7CE1DEB76F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4" y="4791"/>
                <a:ext cx="32" cy="45"/>
              </a:xfrm>
              <a:custGeom>
                <a:avLst/>
                <a:gdLst>
                  <a:gd name="T0" fmla="*/ 0 w 32"/>
                  <a:gd name="T1" fmla="*/ 1 h 45"/>
                  <a:gd name="T2" fmla="*/ 16 w 32"/>
                  <a:gd name="T3" fmla="*/ 21 h 45"/>
                  <a:gd name="T4" fmla="*/ 32 w 32"/>
                  <a:gd name="T5" fmla="*/ 4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45">
                    <a:moveTo>
                      <a:pt x="0" y="1"/>
                    </a:moveTo>
                    <a:cubicBezTo>
                      <a:pt x="22" y="15"/>
                      <a:pt x="4" y="0"/>
                      <a:pt x="16" y="21"/>
                    </a:cubicBezTo>
                    <a:cubicBezTo>
                      <a:pt x="20" y="29"/>
                      <a:pt x="32" y="45"/>
                      <a:pt x="32" y="45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B95D7290-C929-4B6C-BBEB-DD06914208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03934">
                <a:off x="1736" y="5069"/>
                <a:ext cx="132" cy="71"/>
              </a:xfrm>
              <a:custGeom>
                <a:avLst/>
                <a:gdLst>
                  <a:gd name="T0" fmla="*/ 132 w 132"/>
                  <a:gd name="T1" fmla="*/ 0 h 36"/>
                  <a:gd name="T2" fmla="*/ 16 w 132"/>
                  <a:gd name="T3" fmla="*/ 63 h 36"/>
                  <a:gd name="T4" fmla="*/ 0 w 132"/>
                  <a:gd name="T5" fmla="*/ 14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36">
                    <a:moveTo>
                      <a:pt x="132" y="0"/>
                    </a:moveTo>
                    <a:cubicBezTo>
                      <a:pt x="94" y="12"/>
                      <a:pt x="54" y="12"/>
                      <a:pt x="16" y="16"/>
                    </a:cubicBezTo>
                    <a:cubicBezTo>
                      <a:pt x="5" y="31"/>
                      <a:pt x="11" y="24"/>
                      <a:pt x="0" y="3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554E907F-8F45-44E6-B6ED-F59F3A3157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31" y="5364"/>
                <a:ext cx="217" cy="173"/>
              </a:xfrm>
              <a:custGeom>
                <a:avLst/>
                <a:gdLst>
                  <a:gd name="T0" fmla="*/ 217 w 217"/>
                  <a:gd name="T1" fmla="*/ 0 h 173"/>
                  <a:gd name="T2" fmla="*/ 129 w 217"/>
                  <a:gd name="T3" fmla="*/ 40 h 173"/>
                  <a:gd name="T4" fmla="*/ 73 w 217"/>
                  <a:gd name="T5" fmla="*/ 88 h 173"/>
                  <a:gd name="T6" fmla="*/ 69 w 217"/>
                  <a:gd name="T7" fmla="*/ 104 h 173"/>
                  <a:gd name="T8" fmla="*/ 9 w 217"/>
                  <a:gd name="T9" fmla="*/ 160 h 173"/>
                  <a:gd name="T10" fmla="*/ 29 w 217"/>
                  <a:gd name="T11" fmla="*/ 156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173">
                    <a:moveTo>
                      <a:pt x="217" y="0"/>
                    </a:moveTo>
                    <a:cubicBezTo>
                      <a:pt x="194" y="22"/>
                      <a:pt x="156" y="24"/>
                      <a:pt x="129" y="40"/>
                    </a:cubicBezTo>
                    <a:cubicBezTo>
                      <a:pt x="111" y="49"/>
                      <a:pt x="91" y="81"/>
                      <a:pt x="73" y="88"/>
                    </a:cubicBezTo>
                    <a:cubicBezTo>
                      <a:pt x="68" y="100"/>
                      <a:pt x="69" y="104"/>
                      <a:pt x="69" y="104"/>
                    </a:cubicBezTo>
                    <a:cubicBezTo>
                      <a:pt x="63" y="120"/>
                      <a:pt x="25" y="154"/>
                      <a:pt x="9" y="160"/>
                    </a:cubicBezTo>
                    <a:cubicBezTo>
                      <a:pt x="0" y="173"/>
                      <a:pt x="37" y="156"/>
                      <a:pt x="29" y="156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41">
                <a:extLst>
                  <a:ext uri="{FF2B5EF4-FFF2-40B4-BE49-F238E27FC236}">
                    <a16:creationId xmlns:a16="http://schemas.microsoft.com/office/drawing/2014/main" id="{C838354D-E7A3-4145-A7C6-630D7353A4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" y="5216"/>
                <a:ext cx="606" cy="288"/>
              </a:xfrm>
              <a:custGeom>
                <a:avLst/>
                <a:gdLst>
                  <a:gd name="T0" fmla="*/ 606 w 606"/>
                  <a:gd name="T1" fmla="*/ 288 h 288"/>
                  <a:gd name="T2" fmla="*/ 90 w 606"/>
                  <a:gd name="T3" fmla="*/ 136 h 288"/>
                  <a:gd name="T4" fmla="*/ 66 w 606"/>
                  <a:gd name="T5" fmla="*/ 116 h 288"/>
                  <a:gd name="T6" fmla="*/ 30 w 606"/>
                  <a:gd name="T7" fmla="*/ 0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6" h="288">
                    <a:moveTo>
                      <a:pt x="606" y="288"/>
                    </a:moveTo>
                    <a:cubicBezTo>
                      <a:pt x="393" y="226"/>
                      <a:pt x="180" y="165"/>
                      <a:pt x="90" y="136"/>
                    </a:cubicBezTo>
                    <a:cubicBezTo>
                      <a:pt x="0" y="107"/>
                      <a:pt x="76" y="139"/>
                      <a:pt x="66" y="116"/>
                    </a:cubicBezTo>
                    <a:cubicBezTo>
                      <a:pt x="56" y="93"/>
                      <a:pt x="43" y="46"/>
                      <a:pt x="3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42">
                <a:extLst>
                  <a:ext uri="{FF2B5EF4-FFF2-40B4-BE49-F238E27FC236}">
                    <a16:creationId xmlns:a16="http://schemas.microsoft.com/office/drawing/2014/main" id="{B80B2412-3E88-4BE1-A51A-038F0A96B7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700"/>
                <a:ext cx="124" cy="136"/>
              </a:xfrm>
              <a:custGeom>
                <a:avLst/>
                <a:gdLst>
                  <a:gd name="T0" fmla="*/ 124 w 124"/>
                  <a:gd name="T1" fmla="*/ 136 h 136"/>
                  <a:gd name="T2" fmla="*/ 0 w 124"/>
                  <a:gd name="T3" fmla="*/ 0 h 1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4" h="136">
                    <a:moveTo>
                      <a:pt x="124" y="136"/>
                    </a:moveTo>
                    <a:cubicBezTo>
                      <a:pt x="103" y="113"/>
                      <a:pt x="26" y="28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Arc 43">
                <a:extLst>
                  <a:ext uri="{FF2B5EF4-FFF2-40B4-BE49-F238E27FC236}">
                    <a16:creationId xmlns:a16="http://schemas.microsoft.com/office/drawing/2014/main" id="{F6676A90-9840-44D9-A150-1DCAF59703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97" y="4750"/>
                <a:ext cx="22" cy="35"/>
              </a:xfrm>
              <a:custGeom>
                <a:avLst/>
                <a:gdLst>
                  <a:gd name="T0" fmla="*/ 0 w 21600"/>
                  <a:gd name="T1" fmla="*/ 0 h 40825"/>
                  <a:gd name="T2" fmla="*/ 0 w 21600"/>
                  <a:gd name="T3" fmla="*/ 0 h 40825"/>
                  <a:gd name="T4" fmla="*/ 0 w 21600"/>
                  <a:gd name="T5" fmla="*/ 0 h 408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082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</a:path>
                  <a:path w="21600" h="4082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706"/>
                      <a:pt x="17060" y="37130"/>
                      <a:pt x="9845" y="408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44">
                <a:extLst>
                  <a:ext uri="{FF2B5EF4-FFF2-40B4-BE49-F238E27FC236}">
                    <a16:creationId xmlns:a16="http://schemas.microsoft.com/office/drawing/2014/main" id="{E31AFF40-DA50-4D28-A5FA-B156C0EF85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4916"/>
                <a:ext cx="83" cy="30"/>
              </a:xfrm>
              <a:custGeom>
                <a:avLst/>
                <a:gdLst>
                  <a:gd name="T0" fmla="*/ 48 w 144"/>
                  <a:gd name="T1" fmla="*/ 4 h 52"/>
                  <a:gd name="T2" fmla="*/ 33 w 144"/>
                  <a:gd name="T3" fmla="*/ 3 h 52"/>
                  <a:gd name="T4" fmla="*/ 21 w 144"/>
                  <a:gd name="T5" fmla="*/ 1 h 52"/>
                  <a:gd name="T6" fmla="*/ 14 w 144"/>
                  <a:gd name="T7" fmla="*/ 10 h 52"/>
                  <a:gd name="T8" fmla="*/ 7 w 144"/>
                  <a:gd name="T9" fmla="*/ 17 h 52"/>
                  <a:gd name="T10" fmla="*/ 0 w 144"/>
                  <a:gd name="T11" fmla="*/ 1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52">
                    <a:moveTo>
                      <a:pt x="144" y="12"/>
                    </a:moveTo>
                    <a:cubicBezTo>
                      <a:pt x="128" y="10"/>
                      <a:pt x="113" y="9"/>
                      <a:pt x="100" y="8"/>
                    </a:cubicBezTo>
                    <a:cubicBezTo>
                      <a:pt x="87" y="7"/>
                      <a:pt x="73" y="0"/>
                      <a:pt x="64" y="4"/>
                    </a:cubicBezTo>
                    <a:cubicBezTo>
                      <a:pt x="55" y="8"/>
                      <a:pt x="50" y="24"/>
                      <a:pt x="43" y="32"/>
                    </a:cubicBezTo>
                    <a:cubicBezTo>
                      <a:pt x="36" y="40"/>
                      <a:pt x="27" y="52"/>
                      <a:pt x="20" y="52"/>
                    </a:cubicBezTo>
                    <a:cubicBezTo>
                      <a:pt x="13" y="52"/>
                      <a:pt x="6" y="42"/>
                      <a:pt x="0" y="3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45">
                <a:extLst>
                  <a:ext uri="{FF2B5EF4-FFF2-40B4-BE49-F238E27FC236}">
                    <a16:creationId xmlns:a16="http://schemas.microsoft.com/office/drawing/2014/main" id="{7A60B1DB-C01C-4826-AED4-45F49457BB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8" y="5000"/>
                <a:ext cx="168" cy="80"/>
              </a:xfrm>
              <a:custGeom>
                <a:avLst/>
                <a:gdLst>
                  <a:gd name="T0" fmla="*/ 0 w 168"/>
                  <a:gd name="T1" fmla="*/ 0 h 80"/>
                  <a:gd name="T2" fmla="*/ 116 w 168"/>
                  <a:gd name="T3" fmla="*/ 69 h 80"/>
                  <a:gd name="T4" fmla="*/ 168 w 168"/>
                  <a:gd name="T5" fmla="*/ 69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80">
                    <a:moveTo>
                      <a:pt x="0" y="0"/>
                    </a:moveTo>
                    <a:cubicBezTo>
                      <a:pt x="44" y="29"/>
                      <a:pt x="88" y="58"/>
                      <a:pt x="116" y="69"/>
                    </a:cubicBezTo>
                    <a:cubicBezTo>
                      <a:pt x="144" y="80"/>
                      <a:pt x="156" y="74"/>
                      <a:pt x="168" y="69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64333"/>
                <a:endParaRPr lang="fr-FR" sz="143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3112C2CA-EB53-46D4-BA8F-09218205CDFB}"/>
              </a:ext>
            </a:extLst>
          </p:cNvPr>
          <p:cNvSpPr txBox="1"/>
          <p:nvPr/>
        </p:nvSpPr>
        <p:spPr>
          <a:xfrm>
            <a:off x="4891946" y="2845174"/>
            <a:ext cx="45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FA14ACC-732F-481A-83F2-2BBBD3DE9EE6}"/>
              </a:ext>
            </a:extLst>
          </p:cNvPr>
          <p:cNvSpPr txBox="1"/>
          <p:nvPr/>
        </p:nvSpPr>
        <p:spPr>
          <a:xfrm>
            <a:off x="4891946" y="4949371"/>
            <a:ext cx="45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872791E-33C0-4C99-A4C9-81D0921E7E6F}"/>
              </a:ext>
            </a:extLst>
          </p:cNvPr>
          <p:cNvSpPr txBox="1"/>
          <p:nvPr/>
        </p:nvSpPr>
        <p:spPr>
          <a:xfrm rot="19825148">
            <a:off x="3182817" y="5882100"/>
            <a:ext cx="45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4241641-355C-4E02-AC8C-1CA473E1CD2A}"/>
              </a:ext>
            </a:extLst>
          </p:cNvPr>
          <p:cNvSpPr txBox="1"/>
          <p:nvPr/>
        </p:nvSpPr>
        <p:spPr>
          <a:xfrm rot="19825148">
            <a:off x="3172943" y="4546644"/>
            <a:ext cx="45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EBDF6D3-A079-48C9-B721-4BBE8F2016A8}"/>
              </a:ext>
            </a:extLst>
          </p:cNvPr>
          <p:cNvSpPr txBox="1"/>
          <p:nvPr/>
        </p:nvSpPr>
        <p:spPr>
          <a:xfrm>
            <a:off x="8076017" y="2818579"/>
            <a:ext cx="93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A</a:t>
            </a:r>
            <a:r>
              <a:rPr lang="fr-FR" sz="1400" b="1" dirty="0">
                <a:solidFill>
                  <a:srgbClr val="C00000"/>
                </a:solidFill>
              </a:rPr>
              <a:t> </a:t>
            </a:r>
            <a:r>
              <a:rPr lang="fr-FR" sz="2400" b="1" dirty="0">
                <a:solidFill>
                  <a:srgbClr val="C00000"/>
                </a:solidFill>
              </a:rPr>
              <a:t>-</a:t>
            </a:r>
            <a:r>
              <a:rPr lang="fr-FR" sz="1400" b="1" dirty="0">
                <a:solidFill>
                  <a:srgbClr val="C00000"/>
                </a:solidFill>
              </a:rPr>
              <a:t> </a:t>
            </a:r>
            <a:r>
              <a:rPr lang="fr-FR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0DC945-B6C0-46D1-90E2-FA71EEDFF3FD}"/>
              </a:ext>
            </a:extLst>
          </p:cNvPr>
          <p:cNvSpPr/>
          <p:nvPr/>
        </p:nvSpPr>
        <p:spPr>
          <a:xfrm>
            <a:off x="342887" y="629227"/>
            <a:ext cx="10797357" cy="7228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fr" sz="3200" dirty="0">
                <a:latin typeface="Calibri" panose="020F0502020204030204" pitchFamily="34" charset="0"/>
              </a:rPr>
              <a:t>Enfin pour lier le plan de coupe et la vue correspondante, on place </a:t>
            </a:r>
            <a:r>
              <a:rPr lang="fr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une lettre sur chaque flèche. </a:t>
            </a:r>
            <a:r>
              <a:rPr lang="fr" sz="3200" dirty="0">
                <a:latin typeface="Calibri" panose="020F0502020204030204" pitchFamily="34" charset="0"/>
              </a:rPr>
              <a:t>Et on les utilise également pour </a:t>
            </a:r>
            <a:r>
              <a:rPr lang="fr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nommer la vue en coupe.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01704E6D-2C4C-410D-ABA6-2ACB275E49F5}"/>
              </a:ext>
            </a:extLst>
          </p:cNvPr>
          <p:cNvGrpSpPr/>
          <p:nvPr/>
        </p:nvGrpSpPr>
        <p:grpSpPr>
          <a:xfrm>
            <a:off x="5741565" y="2061807"/>
            <a:ext cx="2444115" cy="859101"/>
            <a:chOff x="3502578" y="1603627"/>
            <a:chExt cx="1900978" cy="66819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175EFF2-2295-44EB-A7EC-95E242B95011}"/>
                </a:ext>
              </a:extLst>
            </p:cNvPr>
            <p:cNvSpPr/>
            <p:nvPr/>
          </p:nvSpPr>
          <p:spPr>
            <a:xfrm>
              <a:off x="3502578" y="1603627"/>
              <a:ext cx="1524515" cy="27872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>
                <a:spcBef>
                  <a:spcPts val="2700"/>
                </a:spcBef>
                <a:spcAft>
                  <a:spcPts val="270"/>
                </a:spcAft>
              </a:pPr>
              <a:r>
                <a:rPr lang="fr" sz="2400" b="1" dirty="0">
                  <a:solidFill>
                    <a:schemeClr val="accent2">
                      <a:lumMod val="75000"/>
                    </a:schemeClr>
                  </a:solidFill>
                </a:rPr>
                <a:t>Nom de la vue</a:t>
              </a:r>
              <a:endParaRPr lang="fr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ECAF2193-566B-47D6-8C7A-92671250C29C}"/>
                </a:ext>
              </a:extLst>
            </p:cNvPr>
            <p:cNvGrpSpPr/>
            <p:nvPr/>
          </p:nvGrpSpPr>
          <p:grpSpPr>
            <a:xfrm>
              <a:off x="3888954" y="1839817"/>
              <a:ext cx="1514602" cy="432000"/>
              <a:chOff x="4139184" y="1839817"/>
              <a:chExt cx="1308440" cy="432000"/>
            </a:xfrm>
          </p:grpSpPr>
          <p:cxnSp>
            <p:nvCxnSpPr>
              <p:cNvPr id="42" name="Connecteur droit avec flèche 41">
                <a:extLst>
                  <a:ext uri="{FF2B5EF4-FFF2-40B4-BE49-F238E27FC236}">
                    <a16:creationId xmlns:a16="http://schemas.microsoft.com/office/drawing/2014/main" id="{33178A57-D65C-4EA5-B142-1708F9E5F3BF}"/>
                  </a:ext>
                </a:extLst>
              </p:cNvPr>
              <p:cNvCxnSpPr/>
              <p:nvPr/>
            </p:nvCxnSpPr>
            <p:spPr>
              <a:xfrm>
                <a:off x="4979624" y="1839817"/>
                <a:ext cx="468000" cy="432000"/>
              </a:xfrm>
              <a:prstGeom prst="straightConnector1">
                <a:avLst/>
              </a:prstGeom>
              <a:ln>
                <a:headEnd type="none" w="med" len="med"/>
                <a:tailEnd type="stealth" w="med" len="sm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66E4EED7-DF6A-4A2C-9158-585C0DF6E39A}"/>
                  </a:ext>
                </a:extLst>
              </p:cNvPr>
              <p:cNvCxnSpPr/>
              <p:nvPr/>
            </p:nvCxnSpPr>
            <p:spPr>
              <a:xfrm flipH="1" flipV="1">
                <a:off x="4139184" y="1841323"/>
                <a:ext cx="840440" cy="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Imag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76B2337-D832-4311-A842-26C6C5A4833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7" y="47258"/>
            <a:ext cx="396000" cy="3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8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01716431"/>
</p:tagLst>
</file>

<file path=ppt/theme/theme1.xml><?xml version="1.0" encoding="utf-8"?>
<a:theme xmlns:a="http://schemas.openxmlformats.org/drawingml/2006/main" name="Thème Office">
  <a:themeElements>
    <a:clrScheme name="Bleu chau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cused Senses Design Template">
  <a:themeElements>
    <a:clrScheme name="Focused Senses Design Template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Focused Sense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w Cen MT" panose="020B06020201040206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w Cen MT" panose="020B0602020104020603" pitchFamily="34" charset="0"/>
          </a:defRPr>
        </a:defPPr>
      </a:lstStyle>
    </a:lnDef>
  </a:objectDefaults>
  <a:extraClrSchemeLst>
    <a:extraClrScheme>
      <a:clrScheme name="Focused Sens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cused Sens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cused Sens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19361</TotalTime>
  <Words>1235</Words>
  <Application>Microsoft Office PowerPoint</Application>
  <PresentationFormat>Grand écran</PresentationFormat>
  <Paragraphs>219</Paragraphs>
  <Slides>34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46" baseType="lpstr">
      <vt:lpstr>Arial</vt:lpstr>
      <vt:lpstr>Arial Rounded MT Bold</vt:lpstr>
      <vt:lpstr>Calibri</vt:lpstr>
      <vt:lpstr>Calibri Light</vt:lpstr>
      <vt:lpstr>Calibri-Bold</vt:lpstr>
      <vt:lpstr>Century Gothic</vt:lpstr>
      <vt:lpstr>Comic Sans MS</vt:lpstr>
      <vt:lpstr>Times New Roman</vt:lpstr>
      <vt:lpstr>Tw Cen MT</vt:lpstr>
      <vt:lpstr>Thème Office</vt:lpstr>
      <vt:lpstr>1_Thème Office</vt:lpstr>
      <vt:lpstr>Focused Senses Design 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salem sami</dc:creator>
  <cp:lastModifiedBy>سامي السوداني</cp:lastModifiedBy>
  <cp:revision>79</cp:revision>
  <dcterms:created xsi:type="dcterms:W3CDTF">2020-10-26T10:46:19Z</dcterms:created>
  <dcterms:modified xsi:type="dcterms:W3CDTF">2021-07-21T23:15:12Z</dcterms:modified>
</cp:coreProperties>
</file>